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344" r:id="rId2"/>
    <p:sldId id="325" r:id="rId3"/>
    <p:sldId id="353" r:id="rId4"/>
    <p:sldId id="345" r:id="rId5"/>
    <p:sldId id="280" r:id="rId6"/>
    <p:sldId id="354" r:id="rId7"/>
    <p:sldId id="268" r:id="rId8"/>
    <p:sldId id="349" r:id="rId9"/>
    <p:sldId id="355" r:id="rId10"/>
    <p:sldId id="262" r:id="rId11"/>
    <p:sldId id="357" r:id="rId12"/>
    <p:sldId id="358" r:id="rId13"/>
    <p:sldId id="359" r:id="rId14"/>
    <p:sldId id="360" r:id="rId15"/>
    <p:sldId id="361" r:id="rId16"/>
    <p:sldId id="352" r:id="rId17"/>
    <p:sldId id="290" r:id="rId18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88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41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CF8084-40E8-4D0E-B3DB-5FF5E9D357CE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</dgm:pt>
    <dgm:pt modelId="{E1A396CC-939B-43FA-983E-E171B6D848EE}">
      <dgm:prSet phldrT="[Testo]"/>
      <dgm:spPr/>
      <dgm:t>
        <a:bodyPr/>
        <a:lstStyle/>
        <a:p>
          <a:r>
            <a:rPr lang="en-US" b="1" noProof="0" dirty="0" smtClean="0">
              <a:solidFill>
                <a:schemeClr val="bg1"/>
              </a:solidFill>
            </a:rPr>
            <a:t>1. Introduction</a:t>
          </a:r>
          <a:endParaRPr lang="en-US" b="1" noProof="0" dirty="0">
            <a:solidFill>
              <a:schemeClr val="bg1"/>
            </a:solidFill>
          </a:endParaRPr>
        </a:p>
      </dgm:t>
    </dgm:pt>
    <dgm:pt modelId="{CA9A02EC-AF78-48CE-AA8F-086E132705C8}" type="parTrans" cxnId="{44B4DBCD-BF36-4BE0-AB57-56B67A0CE1AA}">
      <dgm:prSet/>
      <dgm:spPr/>
      <dgm:t>
        <a:bodyPr/>
        <a:lstStyle/>
        <a:p>
          <a:endParaRPr lang="en-US"/>
        </a:p>
      </dgm:t>
    </dgm:pt>
    <dgm:pt modelId="{EAC9283D-1AEA-4712-9E1F-63EE949FF91D}" type="sibTrans" cxnId="{44B4DBCD-BF36-4BE0-AB57-56B67A0CE1AA}">
      <dgm:prSet/>
      <dgm:spPr/>
      <dgm:t>
        <a:bodyPr/>
        <a:lstStyle/>
        <a:p>
          <a:endParaRPr lang="en-US" dirty="0"/>
        </a:p>
      </dgm:t>
    </dgm:pt>
    <dgm:pt modelId="{83E143AA-A308-47EF-898B-4E53D81D7966}">
      <dgm:prSet phldrT="[Testo]"/>
      <dgm:spPr/>
      <dgm:t>
        <a:bodyPr/>
        <a:lstStyle/>
        <a:p>
          <a:r>
            <a:rPr lang="en-US" b="1" noProof="0" dirty="0" smtClean="0">
              <a:solidFill>
                <a:schemeClr val="bg1"/>
              </a:solidFill>
            </a:rPr>
            <a:t>2. Background</a:t>
          </a:r>
          <a:endParaRPr lang="en-US" b="1" noProof="0" dirty="0">
            <a:solidFill>
              <a:schemeClr val="bg1"/>
            </a:solidFill>
          </a:endParaRPr>
        </a:p>
      </dgm:t>
    </dgm:pt>
    <dgm:pt modelId="{A937899A-127F-4402-B601-44737FA470FE}" type="parTrans" cxnId="{1A0C3EAD-9DD7-4AA1-932E-6A8D6542E028}">
      <dgm:prSet/>
      <dgm:spPr/>
      <dgm:t>
        <a:bodyPr/>
        <a:lstStyle/>
        <a:p>
          <a:endParaRPr lang="en-US"/>
        </a:p>
      </dgm:t>
    </dgm:pt>
    <dgm:pt modelId="{CD4164D2-9487-4ED0-9728-6FC6CC94D4D1}" type="sibTrans" cxnId="{1A0C3EAD-9DD7-4AA1-932E-6A8D6542E028}">
      <dgm:prSet/>
      <dgm:spPr/>
      <dgm:t>
        <a:bodyPr/>
        <a:lstStyle/>
        <a:p>
          <a:endParaRPr lang="en-US" dirty="0"/>
        </a:p>
      </dgm:t>
    </dgm:pt>
    <dgm:pt modelId="{98DBD3EE-004D-44CF-96E8-A478E50EFB70}">
      <dgm:prSet phldrT="[Testo]"/>
      <dgm:spPr/>
      <dgm:t>
        <a:bodyPr/>
        <a:lstStyle/>
        <a:p>
          <a:r>
            <a:rPr lang="it-IT" b="1" dirty="0" smtClean="0">
              <a:solidFill>
                <a:schemeClr val="bg1"/>
              </a:solidFill>
            </a:rPr>
            <a:t>3. Method</a:t>
          </a:r>
          <a:endParaRPr lang="en-US" b="1" dirty="0">
            <a:solidFill>
              <a:schemeClr val="bg1"/>
            </a:solidFill>
          </a:endParaRPr>
        </a:p>
      </dgm:t>
    </dgm:pt>
    <dgm:pt modelId="{829D82C4-B5E4-483B-BDD7-FDF88BFEFB62}" type="parTrans" cxnId="{625CE5B3-21EF-423E-9C3B-C3A19FA34A58}">
      <dgm:prSet/>
      <dgm:spPr/>
      <dgm:t>
        <a:bodyPr/>
        <a:lstStyle/>
        <a:p>
          <a:endParaRPr lang="en-US"/>
        </a:p>
      </dgm:t>
    </dgm:pt>
    <dgm:pt modelId="{38A37ED3-BDDD-442F-BF72-1386C21D4928}" type="sibTrans" cxnId="{625CE5B3-21EF-423E-9C3B-C3A19FA34A58}">
      <dgm:prSet/>
      <dgm:spPr/>
      <dgm:t>
        <a:bodyPr/>
        <a:lstStyle/>
        <a:p>
          <a:endParaRPr lang="en-US" dirty="0"/>
        </a:p>
      </dgm:t>
    </dgm:pt>
    <dgm:pt modelId="{C6014A9C-21E4-4E27-BF27-225A5456A528}">
      <dgm:prSet phldrT="[Testo]"/>
      <dgm:spPr/>
      <dgm:t>
        <a:bodyPr/>
        <a:lstStyle/>
        <a:p>
          <a:r>
            <a:rPr lang="it-IT" b="1" dirty="0" smtClean="0">
              <a:solidFill>
                <a:schemeClr val="bg1"/>
              </a:solidFill>
            </a:rPr>
            <a:t>4. </a:t>
          </a:r>
          <a:r>
            <a:rPr lang="it-IT" b="1" dirty="0" err="1" smtClean="0">
              <a:solidFill>
                <a:schemeClr val="bg1"/>
              </a:solidFill>
            </a:rPr>
            <a:t>Results</a:t>
          </a:r>
          <a:endParaRPr lang="en-US" b="1" noProof="0" dirty="0">
            <a:solidFill>
              <a:schemeClr val="bg1"/>
            </a:solidFill>
          </a:endParaRPr>
        </a:p>
      </dgm:t>
    </dgm:pt>
    <dgm:pt modelId="{9413E697-FF2E-423F-8B18-CA211E1C66ED}" type="parTrans" cxnId="{7F321DF1-0313-4481-ACE3-9BF65285E787}">
      <dgm:prSet/>
      <dgm:spPr/>
      <dgm:t>
        <a:bodyPr/>
        <a:lstStyle/>
        <a:p>
          <a:endParaRPr lang="en-US"/>
        </a:p>
      </dgm:t>
    </dgm:pt>
    <dgm:pt modelId="{A2ADDD3D-A332-40BE-B177-E18314BF9D57}" type="sibTrans" cxnId="{7F321DF1-0313-4481-ACE3-9BF65285E787}">
      <dgm:prSet/>
      <dgm:spPr/>
      <dgm:t>
        <a:bodyPr/>
        <a:lstStyle/>
        <a:p>
          <a:endParaRPr lang="en-US" dirty="0"/>
        </a:p>
      </dgm:t>
    </dgm:pt>
    <dgm:pt modelId="{AE03EAC2-A52E-4386-9D7D-54D53A9C39C9}">
      <dgm:prSet phldrT="[Testo]"/>
      <dgm:spPr/>
      <dgm:t>
        <a:bodyPr/>
        <a:lstStyle/>
        <a:p>
          <a:r>
            <a:rPr lang="it-IT" b="1" dirty="0" smtClean="0">
              <a:solidFill>
                <a:schemeClr val="bg1"/>
              </a:solidFill>
            </a:rPr>
            <a:t>5. </a:t>
          </a:r>
          <a:r>
            <a:rPr lang="en-US" b="1" noProof="0" dirty="0" smtClean="0">
              <a:solidFill>
                <a:schemeClr val="bg1"/>
              </a:solidFill>
            </a:rPr>
            <a:t>Conclusions</a:t>
          </a:r>
          <a:endParaRPr lang="en-US" b="1" noProof="0" dirty="0">
            <a:solidFill>
              <a:schemeClr val="bg1"/>
            </a:solidFill>
          </a:endParaRPr>
        </a:p>
      </dgm:t>
    </dgm:pt>
    <dgm:pt modelId="{E01A4A7E-288B-405C-8126-2FEC4E9D30D9}" type="parTrans" cxnId="{8B57CF48-D86A-4CF3-AE9D-2D3191BD40F7}">
      <dgm:prSet/>
      <dgm:spPr/>
      <dgm:t>
        <a:bodyPr/>
        <a:lstStyle/>
        <a:p>
          <a:endParaRPr lang="en-US"/>
        </a:p>
      </dgm:t>
    </dgm:pt>
    <dgm:pt modelId="{0791D603-8700-4E2D-919A-DE749ACD509C}" type="sibTrans" cxnId="{8B57CF48-D86A-4CF3-AE9D-2D3191BD40F7}">
      <dgm:prSet/>
      <dgm:spPr/>
      <dgm:t>
        <a:bodyPr/>
        <a:lstStyle/>
        <a:p>
          <a:endParaRPr lang="en-US"/>
        </a:p>
      </dgm:t>
    </dgm:pt>
    <dgm:pt modelId="{619D3434-6809-4C83-8515-CB8265F26AD8}" type="pres">
      <dgm:prSet presAssocID="{4BCF8084-40E8-4D0E-B3DB-5FF5E9D357CE}" presName="Name0" presStyleCnt="0">
        <dgm:presLayoutVars>
          <dgm:dir/>
          <dgm:resizeHandles val="exact"/>
        </dgm:presLayoutVars>
      </dgm:prSet>
      <dgm:spPr/>
    </dgm:pt>
    <dgm:pt modelId="{6A017F48-85E7-44F8-922C-9B9C85DE8BC1}" type="pres">
      <dgm:prSet presAssocID="{E1A396CC-939B-43FA-983E-E171B6D848E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CFE5BD-E581-403C-92CC-0F7314D08CCD}" type="pres">
      <dgm:prSet presAssocID="{EAC9283D-1AEA-4712-9E1F-63EE949FF91D}" presName="sibTrans" presStyleLbl="sibTrans2D1" presStyleIdx="0" presStyleCnt="4"/>
      <dgm:spPr/>
      <dgm:t>
        <a:bodyPr/>
        <a:lstStyle/>
        <a:p>
          <a:endParaRPr lang="en-US"/>
        </a:p>
      </dgm:t>
    </dgm:pt>
    <dgm:pt modelId="{EFDFA790-0C5F-469D-B191-720F65B837E8}" type="pres">
      <dgm:prSet presAssocID="{EAC9283D-1AEA-4712-9E1F-63EE949FF91D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A28D4B9-DBCF-412F-8509-48A502947B67}" type="pres">
      <dgm:prSet presAssocID="{83E143AA-A308-47EF-898B-4E53D81D7966}" presName="node" presStyleLbl="node1" presStyleIdx="1" presStyleCnt="5" custLinFactNeighborY="-2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38E16-3C9C-42A5-9A25-717B9DC0FAF7}" type="pres">
      <dgm:prSet presAssocID="{CD4164D2-9487-4ED0-9728-6FC6CC94D4D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E56DCA2B-0E06-4E75-AEAF-19A34429381E}" type="pres">
      <dgm:prSet presAssocID="{CD4164D2-9487-4ED0-9728-6FC6CC94D4D1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CEA2048-55D7-432A-81C5-AB228D79393D}" type="pres">
      <dgm:prSet presAssocID="{98DBD3EE-004D-44CF-96E8-A478E50EFB7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70B1C-3C79-4C27-8A92-62AD18DD78A7}" type="pres">
      <dgm:prSet presAssocID="{38A37ED3-BDDD-442F-BF72-1386C21D492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9ED70E4-7243-4F7A-BDF2-B5CA78B0B6D6}" type="pres">
      <dgm:prSet presAssocID="{38A37ED3-BDDD-442F-BF72-1386C21D492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6A27F50-9703-46B2-8DE5-CD1F7ACF0353}" type="pres">
      <dgm:prSet presAssocID="{C6014A9C-21E4-4E27-BF27-225A5456A52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884084-E615-4AA8-87E3-249B491EF1FC}" type="pres">
      <dgm:prSet presAssocID="{A2ADDD3D-A332-40BE-B177-E18314BF9D57}" presName="sibTrans" presStyleLbl="sibTrans2D1" presStyleIdx="3" presStyleCnt="4"/>
      <dgm:spPr/>
      <dgm:t>
        <a:bodyPr/>
        <a:lstStyle/>
        <a:p>
          <a:endParaRPr lang="en-US"/>
        </a:p>
      </dgm:t>
    </dgm:pt>
    <dgm:pt modelId="{B0326D82-AA90-4F3B-9340-3AFFF3EDCFFF}" type="pres">
      <dgm:prSet presAssocID="{A2ADDD3D-A332-40BE-B177-E18314BF9D57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06AB51A1-44C6-44E3-AB80-961F7CE79F8A}" type="pres">
      <dgm:prSet presAssocID="{AE03EAC2-A52E-4386-9D7D-54D53A9C39C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E79B6B-68FA-4C43-83BD-7DC98ABC5DD1}" type="presOf" srcId="{EAC9283D-1AEA-4712-9E1F-63EE949FF91D}" destId="{D8CFE5BD-E581-403C-92CC-0F7314D08CCD}" srcOrd="0" destOrd="0" presId="urn:microsoft.com/office/officeart/2005/8/layout/process1"/>
    <dgm:cxn modelId="{269ED291-6FA7-4243-BE6A-1D2559EF8B70}" type="presOf" srcId="{A2ADDD3D-A332-40BE-B177-E18314BF9D57}" destId="{B0326D82-AA90-4F3B-9340-3AFFF3EDCFFF}" srcOrd="1" destOrd="0" presId="urn:microsoft.com/office/officeart/2005/8/layout/process1"/>
    <dgm:cxn modelId="{9B483DB5-1232-4CF0-9DD4-70565E031CFF}" type="presOf" srcId="{CD4164D2-9487-4ED0-9728-6FC6CC94D4D1}" destId="{E9C38E16-3C9C-42A5-9A25-717B9DC0FAF7}" srcOrd="0" destOrd="0" presId="urn:microsoft.com/office/officeart/2005/8/layout/process1"/>
    <dgm:cxn modelId="{073D4A39-8576-4178-9950-96F06EC49BC1}" type="presOf" srcId="{C6014A9C-21E4-4E27-BF27-225A5456A528}" destId="{16A27F50-9703-46B2-8DE5-CD1F7ACF0353}" srcOrd="0" destOrd="0" presId="urn:microsoft.com/office/officeart/2005/8/layout/process1"/>
    <dgm:cxn modelId="{7F321DF1-0313-4481-ACE3-9BF65285E787}" srcId="{4BCF8084-40E8-4D0E-B3DB-5FF5E9D357CE}" destId="{C6014A9C-21E4-4E27-BF27-225A5456A528}" srcOrd="3" destOrd="0" parTransId="{9413E697-FF2E-423F-8B18-CA211E1C66ED}" sibTransId="{A2ADDD3D-A332-40BE-B177-E18314BF9D57}"/>
    <dgm:cxn modelId="{8B57CF48-D86A-4CF3-AE9D-2D3191BD40F7}" srcId="{4BCF8084-40E8-4D0E-B3DB-5FF5E9D357CE}" destId="{AE03EAC2-A52E-4386-9D7D-54D53A9C39C9}" srcOrd="4" destOrd="0" parTransId="{E01A4A7E-288B-405C-8126-2FEC4E9D30D9}" sibTransId="{0791D603-8700-4E2D-919A-DE749ACD509C}"/>
    <dgm:cxn modelId="{BE1B1F1D-4A1C-4D0D-9AEA-582D9C27F97E}" type="presOf" srcId="{A2ADDD3D-A332-40BE-B177-E18314BF9D57}" destId="{0A884084-E615-4AA8-87E3-249B491EF1FC}" srcOrd="0" destOrd="0" presId="urn:microsoft.com/office/officeart/2005/8/layout/process1"/>
    <dgm:cxn modelId="{5BC1F8A9-BEB3-4398-8B76-ADAD98C3C719}" type="presOf" srcId="{CD4164D2-9487-4ED0-9728-6FC6CC94D4D1}" destId="{E56DCA2B-0E06-4E75-AEAF-19A34429381E}" srcOrd="1" destOrd="0" presId="urn:microsoft.com/office/officeart/2005/8/layout/process1"/>
    <dgm:cxn modelId="{258FEF05-ED67-481D-B1D2-FD0DF5DFF1EF}" type="presOf" srcId="{83E143AA-A308-47EF-898B-4E53D81D7966}" destId="{2A28D4B9-DBCF-412F-8509-48A502947B67}" srcOrd="0" destOrd="0" presId="urn:microsoft.com/office/officeart/2005/8/layout/process1"/>
    <dgm:cxn modelId="{1A0C3EAD-9DD7-4AA1-932E-6A8D6542E028}" srcId="{4BCF8084-40E8-4D0E-B3DB-5FF5E9D357CE}" destId="{83E143AA-A308-47EF-898B-4E53D81D7966}" srcOrd="1" destOrd="0" parTransId="{A937899A-127F-4402-B601-44737FA470FE}" sibTransId="{CD4164D2-9487-4ED0-9728-6FC6CC94D4D1}"/>
    <dgm:cxn modelId="{8B17B6F9-E7FF-4E74-BA4E-823083CCD5A3}" type="presOf" srcId="{E1A396CC-939B-43FA-983E-E171B6D848EE}" destId="{6A017F48-85E7-44F8-922C-9B9C85DE8BC1}" srcOrd="0" destOrd="0" presId="urn:microsoft.com/office/officeart/2005/8/layout/process1"/>
    <dgm:cxn modelId="{F6D33D9B-8C6B-4AEA-B040-AB63124553AE}" type="presOf" srcId="{38A37ED3-BDDD-442F-BF72-1386C21D4928}" destId="{69ED70E4-7243-4F7A-BDF2-B5CA78B0B6D6}" srcOrd="1" destOrd="0" presId="urn:microsoft.com/office/officeart/2005/8/layout/process1"/>
    <dgm:cxn modelId="{869ED44A-4956-432B-A58C-480DD9EB0BD9}" type="presOf" srcId="{4BCF8084-40E8-4D0E-B3DB-5FF5E9D357CE}" destId="{619D3434-6809-4C83-8515-CB8265F26AD8}" srcOrd="0" destOrd="0" presId="urn:microsoft.com/office/officeart/2005/8/layout/process1"/>
    <dgm:cxn modelId="{44B4DBCD-BF36-4BE0-AB57-56B67A0CE1AA}" srcId="{4BCF8084-40E8-4D0E-B3DB-5FF5E9D357CE}" destId="{E1A396CC-939B-43FA-983E-E171B6D848EE}" srcOrd="0" destOrd="0" parTransId="{CA9A02EC-AF78-48CE-AA8F-086E132705C8}" sibTransId="{EAC9283D-1AEA-4712-9E1F-63EE949FF91D}"/>
    <dgm:cxn modelId="{EA5580B7-56DE-4C83-A85F-89F0A8149AA8}" type="presOf" srcId="{EAC9283D-1AEA-4712-9E1F-63EE949FF91D}" destId="{EFDFA790-0C5F-469D-B191-720F65B837E8}" srcOrd="1" destOrd="0" presId="urn:microsoft.com/office/officeart/2005/8/layout/process1"/>
    <dgm:cxn modelId="{D5E2F219-313B-4969-A533-F66EE707375B}" type="presOf" srcId="{98DBD3EE-004D-44CF-96E8-A478E50EFB70}" destId="{4CEA2048-55D7-432A-81C5-AB228D79393D}" srcOrd="0" destOrd="0" presId="urn:microsoft.com/office/officeart/2005/8/layout/process1"/>
    <dgm:cxn modelId="{67F59A8E-EA83-4446-9419-84024124942A}" type="presOf" srcId="{38A37ED3-BDDD-442F-BF72-1386C21D4928}" destId="{79170B1C-3C79-4C27-8A92-62AD18DD78A7}" srcOrd="0" destOrd="0" presId="urn:microsoft.com/office/officeart/2005/8/layout/process1"/>
    <dgm:cxn modelId="{625CE5B3-21EF-423E-9C3B-C3A19FA34A58}" srcId="{4BCF8084-40E8-4D0E-B3DB-5FF5E9D357CE}" destId="{98DBD3EE-004D-44CF-96E8-A478E50EFB70}" srcOrd="2" destOrd="0" parTransId="{829D82C4-B5E4-483B-BDD7-FDF88BFEFB62}" sibTransId="{38A37ED3-BDDD-442F-BF72-1386C21D4928}"/>
    <dgm:cxn modelId="{0EC45C15-8A11-4FE2-A5C0-053BA06A78D1}" type="presOf" srcId="{AE03EAC2-A52E-4386-9D7D-54D53A9C39C9}" destId="{06AB51A1-44C6-44E3-AB80-961F7CE79F8A}" srcOrd="0" destOrd="0" presId="urn:microsoft.com/office/officeart/2005/8/layout/process1"/>
    <dgm:cxn modelId="{640C634B-FB16-4AA2-BA0F-DFADA6F057D5}" type="presParOf" srcId="{619D3434-6809-4C83-8515-CB8265F26AD8}" destId="{6A017F48-85E7-44F8-922C-9B9C85DE8BC1}" srcOrd="0" destOrd="0" presId="urn:microsoft.com/office/officeart/2005/8/layout/process1"/>
    <dgm:cxn modelId="{490C043F-250B-46C5-B1AD-97D2547CA3B9}" type="presParOf" srcId="{619D3434-6809-4C83-8515-CB8265F26AD8}" destId="{D8CFE5BD-E581-403C-92CC-0F7314D08CCD}" srcOrd="1" destOrd="0" presId="urn:microsoft.com/office/officeart/2005/8/layout/process1"/>
    <dgm:cxn modelId="{FC56823E-8E6C-4FBF-B44B-9379423656E7}" type="presParOf" srcId="{D8CFE5BD-E581-403C-92CC-0F7314D08CCD}" destId="{EFDFA790-0C5F-469D-B191-720F65B837E8}" srcOrd="0" destOrd="0" presId="urn:microsoft.com/office/officeart/2005/8/layout/process1"/>
    <dgm:cxn modelId="{8FFA27BE-B969-4ACC-8B13-750BF640478C}" type="presParOf" srcId="{619D3434-6809-4C83-8515-CB8265F26AD8}" destId="{2A28D4B9-DBCF-412F-8509-48A502947B67}" srcOrd="2" destOrd="0" presId="urn:microsoft.com/office/officeart/2005/8/layout/process1"/>
    <dgm:cxn modelId="{86EAB861-7333-45D7-868A-4A354145AB8E}" type="presParOf" srcId="{619D3434-6809-4C83-8515-CB8265F26AD8}" destId="{E9C38E16-3C9C-42A5-9A25-717B9DC0FAF7}" srcOrd="3" destOrd="0" presId="urn:microsoft.com/office/officeart/2005/8/layout/process1"/>
    <dgm:cxn modelId="{8497C254-1DF6-4E59-A444-8520015B5413}" type="presParOf" srcId="{E9C38E16-3C9C-42A5-9A25-717B9DC0FAF7}" destId="{E56DCA2B-0E06-4E75-AEAF-19A34429381E}" srcOrd="0" destOrd="0" presId="urn:microsoft.com/office/officeart/2005/8/layout/process1"/>
    <dgm:cxn modelId="{58A8640E-6E70-4ABD-8643-645A9336ECEF}" type="presParOf" srcId="{619D3434-6809-4C83-8515-CB8265F26AD8}" destId="{4CEA2048-55D7-432A-81C5-AB228D79393D}" srcOrd="4" destOrd="0" presId="urn:microsoft.com/office/officeart/2005/8/layout/process1"/>
    <dgm:cxn modelId="{F2394778-EA20-418E-9315-3B59E722DA0C}" type="presParOf" srcId="{619D3434-6809-4C83-8515-CB8265F26AD8}" destId="{79170B1C-3C79-4C27-8A92-62AD18DD78A7}" srcOrd="5" destOrd="0" presId="urn:microsoft.com/office/officeart/2005/8/layout/process1"/>
    <dgm:cxn modelId="{32B99BFD-BA88-43B6-A58E-BD1B0DFE85C6}" type="presParOf" srcId="{79170B1C-3C79-4C27-8A92-62AD18DD78A7}" destId="{69ED70E4-7243-4F7A-BDF2-B5CA78B0B6D6}" srcOrd="0" destOrd="0" presId="urn:microsoft.com/office/officeart/2005/8/layout/process1"/>
    <dgm:cxn modelId="{BE0C4884-A332-446A-9356-1E8D903FC312}" type="presParOf" srcId="{619D3434-6809-4C83-8515-CB8265F26AD8}" destId="{16A27F50-9703-46B2-8DE5-CD1F7ACF0353}" srcOrd="6" destOrd="0" presId="urn:microsoft.com/office/officeart/2005/8/layout/process1"/>
    <dgm:cxn modelId="{2A896431-7A34-455C-8C4B-273F4B739F71}" type="presParOf" srcId="{619D3434-6809-4C83-8515-CB8265F26AD8}" destId="{0A884084-E615-4AA8-87E3-249B491EF1FC}" srcOrd="7" destOrd="0" presId="urn:microsoft.com/office/officeart/2005/8/layout/process1"/>
    <dgm:cxn modelId="{DBE00903-ACF4-4B74-AB04-34E327292BE0}" type="presParOf" srcId="{0A884084-E615-4AA8-87E3-249B491EF1FC}" destId="{B0326D82-AA90-4F3B-9340-3AFFF3EDCFFF}" srcOrd="0" destOrd="0" presId="urn:microsoft.com/office/officeart/2005/8/layout/process1"/>
    <dgm:cxn modelId="{65EEDE0C-715E-4754-823F-218CE8B30F40}" type="presParOf" srcId="{619D3434-6809-4C83-8515-CB8265F26AD8}" destId="{06AB51A1-44C6-44E3-AB80-961F7CE79F8A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BCF8084-40E8-4D0E-B3DB-5FF5E9D357CE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</dgm:pt>
    <dgm:pt modelId="{E1A396CC-939B-43FA-983E-E171B6D848EE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1. </a:t>
          </a:r>
          <a:r>
            <a:rPr lang="en-US" noProof="0" dirty="0" smtClean="0">
              <a:solidFill>
                <a:schemeClr val="tx1"/>
              </a:solidFill>
            </a:rPr>
            <a:t>Introduction</a:t>
          </a:r>
          <a:endParaRPr lang="en-US" noProof="0" dirty="0">
            <a:solidFill>
              <a:schemeClr val="tx1"/>
            </a:solidFill>
          </a:endParaRPr>
        </a:p>
      </dgm:t>
    </dgm:pt>
    <dgm:pt modelId="{CA9A02EC-AF78-48CE-AA8F-086E132705C8}" type="parTrans" cxnId="{44B4DBCD-BF36-4BE0-AB57-56B67A0CE1AA}">
      <dgm:prSet/>
      <dgm:spPr/>
      <dgm:t>
        <a:bodyPr/>
        <a:lstStyle/>
        <a:p>
          <a:endParaRPr lang="en-US"/>
        </a:p>
      </dgm:t>
    </dgm:pt>
    <dgm:pt modelId="{EAC9283D-1AEA-4712-9E1F-63EE949FF91D}" type="sibTrans" cxnId="{44B4DBCD-BF36-4BE0-AB57-56B67A0CE1AA}">
      <dgm:prSet/>
      <dgm:spPr/>
      <dgm:t>
        <a:bodyPr/>
        <a:lstStyle/>
        <a:p>
          <a:endParaRPr lang="en-US"/>
        </a:p>
      </dgm:t>
    </dgm:pt>
    <dgm:pt modelId="{83E143AA-A308-47EF-898B-4E53D81D7966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2. </a:t>
          </a:r>
          <a:r>
            <a:rPr lang="en-US" noProof="0" dirty="0" smtClean="0">
              <a:solidFill>
                <a:schemeClr val="tx1"/>
              </a:solidFill>
            </a:rPr>
            <a:t>Background</a:t>
          </a:r>
          <a:endParaRPr lang="en-US" noProof="0" dirty="0">
            <a:solidFill>
              <a:schemeClr val="tx1"/>
            </a:solidFill>
          </a:endParaRPr>
        </a:p>
      </dgm:t>
    </dgm:pt>
    <dgm:pt modelId="{A937899A-127F-4402-B601-44737FA470FE}" type="parTrans" cxnId="{1A0C3EAD-9DD7-4AA1-932E-6A8D6542E028}">
      <dgm:prSet/>
      <dgm:spPr/>
      <dgm:t>
        <a:bodyPr/>
        <a:lstStyle/>
        <a:p>
          <a:endParaRPr lang="en-US"/>
        </a:p>
      </dgm:t>
    </dgm:pt>
    <dgm:pt modelId="{CD4164D2-9487-4ED0-9728-6FC6CC94D4D1}" type="sibTrans" cxnId="{1A0C3EAD-9DD7-4AA1-932E-6A8D6542E028}">
      <dgm:prSet/>
      <dgm:spPr/>
      <dgm:t>
        <a:bodyPr/>
        <a:lstStyle/>
        <a:p>
          <a:endParaRPr lang="en-US"/>
        </a:p>
      </dgm:t>
    </dgm:pt>
    <dgm:pt modelId="{98DBD3EE-004D-44CF-96E8-A478E50EFB70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3. Method</a:t>
          </a:r>
          <a:endParaRPr lang="en-US" dirty="0">
            <a:solidFill>
              <a:schemeClr val="tx1"/>
            </a:solidFill>
          </a:endParaRPr>
        </a:p>
      </dgm:t>
    </dgm:pt>
    <dgm:pt modelId="{829D82C4-B5E4-483B-BDD7-FDF88BFEFB62}" type="parTrans" cxnId="{625CE5B3-21EF-423E-9C3B-C3A19FA34A58}">
      <dgm:prSet/>
      <dgm:spPr/>
      <dgm:t>
        <a:bodyPr/>
        <a:lstStyle/>
        <a:p>
          <a:endParaRPr lang="en-US"/>
        </a:p>
      </dgm:t>
    </dgm:pt>
    <dgm:pt modelId="{38A37ED3-BDDD-442F-BF72-1386C21D4928}" type="sibTrans" cxnId="{625CE5B3-21EF-423E-9C3B-C3A19FA34A58}">
      <dgm:prSet/>
      <dgm:spPr/>
      <dgm:t>
        <a:bodyPr/>
        <a:lstStyle/>
        <a:p>
          <a:endParaRPr lang="en-US"/>
        </a:p>
      </dgm:t>
    </dgm:pt>
    <dgm:pt modelId="{C6014A9C-21E4-4E27-BF27-225A5456A528}">
      <dgm:prSet phldrT="[Testo]"/>
      <dgm:spPr/>
      <dgm:t>
        <a:bodyPr/>
        <a:lstStyle/>
        <a:p>
          <a:r>
            <a:rPr lang="it-IT" b="1" dirty="0" smtClean="0">
              <a:solidFill>
                <a:schemeClr val="bg1"/>
              </a:solidFill>
            </a:rPr>
            <a:t>4. </a:t>
          </a:r>
          <a:r>
            <a:rPr lang="en-US" b="1" noProof="0" dirty="0" smtClean="0">
              <a:solidFill>
                <a:schemeClr val="bg1"/>
              </a:solidFill>
            </a:rPr>
            <a:t>Results</a:t>
          </a:r>
          <a:endParaRPr lang="en-US" b="1" noProof="0" dirty="0">
            <a:solidFill>
              <a:schemeClr val="bg1"/>
            </a:solidFill>
          </a:endParaRPr>
        </a:p>
      </dgm:t>
    </dgm:pt>
    <dgm:pt modelId="{9413E697-FF2E-423F-8B18-CA211E1C66ED}" type="parTrans" cxnId="{7F321DF1-0313-4481-ACE3-9BF65285E787}">
      <dgm:prSet/>
      <dgm:spPr/>
      <dgm:t>
        <a:bodyPr/>
        <a:lstStyle/>
        <a:p>
          <a:endParaRPr lang="en-US"/>
        </a:p>
      </dgm:t>
    </dgm:pt>
    <dgm:pt modelId="{A2ADDD3D-A332-40BE-B177-E18314BF9D57}" type="sibTrans" cxnId="{7F321DF1-0313-4481-ACE3-9BF65285E787}">
      <dgm:prSet/>
      <dgm:spPr/>
      <dgm:t>
        <a:bodyPr/>
        <a:lstStyle/>
        <a:p>
          <a:endParaRPr lang="en-US"/>
        </a:p>
      </dgm:t>
    </dgm:pt>
    <dgm:pt modelId="{AE03EAC2-A52E-4386-9D7D-54D53A9C39C9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5. </a:t>
          </a:r>
          <a:r>
            <a:rPr lang="en-US" noProof="0" dirty="0" smtClean="0">
              <a:solidFill>
                <a:schemeClr val="tx1"/>
              </a:solidFill>
            </a:rPr>
            <a:t>Conclusions</a:t>
          </a:r>
          <a:endParaRPr lang="en-US" noProof="0" dirty="0">
            <a:solidFill>
              <a:schemeClr val="tx1"/>
            </a:solidFill>
          </a:endParaRPr>
        </a:p>
      </dgm:t>
    </dgm:pt>
    <dgm:pt modelId="{E01A4A7E-288B-405C-8126-2FEC4E9D30D9}" type="parTrans" cxnId="{8B57CF48-D86A-4CF3-AE9D-2D3191BD40F7}">
      <dgm:prSet/>
      <dgm:spPr/>
      <dgm:t>
        <a:bodyPr/>
        <a:lstStyle/>
        <a:p>
          <a:endParaRPr lang="en-US"/>
        </a:p>
      </dgm:t>
    </dgm:pt>
    <dgm:pt modelId="{0791D603-8700-4E2D-919A-DE749ACD509C}" type="sibTrans" cxnId="{8B57CF48-D86A-4CF3-AE9D-2D3191BD40F7}">
      <dgm:prSet/>
      <dgm:spPr/>
      <dgm:t>
        <a:bodyPr/>
        <a:lstStyle/>
        <a:p>
          <a:endParaRPr lang="en-US"/>
        </a:p>
      </dgm:t>
    </dgm:pt>
    <dgm:pt modelId="{619D3434-6809-4C83-8515-CB8265F26AD8}" type="pres">
      <dgm:prSet presAssocID="{4BCF8084-40E8-4D0E-B3DB-5FF5E9D357CE}" presName="Name0" presStyleCnt="0">
        <dgm:presLayoutVars>
          <dgm:dir/>
          <dgm:resizeHandles val="exact"/>
        </dgm:presLayoutVars>
      </dgm:prSet>
      <dgm:spPr/>
    </dgm:pt>
    <dgm:pt modelId="{6A017F48-85E7-44F8-922C-9B9C85DE8BC1}" type="pres">
      <dgm:prSet presAssocID="{E1A396CC-939B-43FA-983E-E171B6D848E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CFE5BD-E581-403C-92CC-0F7314D08CCD}" type="pres">
      <dgm:prSet presAssocID="{EAC9283D-1AEA-4712-9E1F-63EE949FF91D}" presName="sibTrans" presStyleLbl="sibTrans2D1" presStyleIdx="0" presStyleCnt="4"/>
      <dgm:spPr/>
      <dgm:t>
        <a:bodyPr/>
        <a:lstStyle/>
        <a:p>
          <a:endParaRPr lang="en-US"/>
        </a:p>
      </dgm:t>
    </dgm:pt>
    <dgm:pt modelId="{EFDFA790-0C5F-469D-B191-720F65B837E8}" type="pres">
      <dgm:prSet presAssocID="{EAC9283D-1AEA-4712-9E1F-63EE949FF91D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A28D4B9-DBCF-412F-8509-48A502947B67}" type="pres">
      <dgm:prSet presAssocID="{83E143AA-A308-47EF-898B-4E53D81D796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38E16-3C9C-42A5-9A25-717B9DC0FAF7}" type="pres">
      <dgm:prSet presAssocID="{CD4164D2-9487-4ED0-9728-6FC6CC94D4D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E56DCA2B-0E06-4E75-AEAF-19A34429381E}" type="pres">
      <dgm:prSet presAssocID="{CD4164D2-9487-4ED0-9728-6FC6CC94D4D1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CEA2048-55D7-432A-81C5-AB228D79393D}" type="pres">
      <dgm:prSet presAssocID="{98DBD3EE-004D-44CF-96E8-A478E50EFB7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70B1C-3C79-4C27-8A92-62AD18DD78A7}" type="pres">
      <dgm:prSet presAssocID="{38A37ED3-BDDD-442F-BF72-1386C21D492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9ED70E4-7243-4F7A-BDF2-B5CA78B0B6D6}" type="pres">
      <dgm:prSet presAssocID="{38A37ED3-BDDD-442F-BF72-1386C21D492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6A27F50-9703-46B2-8DE5-CD1F7ACF0353}" type="pres">
      <dgm:prSet presAssocID="{C6014A9C-21E4-4E27-BF27-225A5456A52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884084-E615-4AA8-87E3-249B491EF1FC}" type="pres">
      <dgm:prSet presAssocID="{A2ADDD3D-A332-40BE-B177-E18314BF9D57}" presName="sibTrans" presStyleLbl="sibTrans2D1" presStyleIdx="3" presStyleCnt="4"/>
      <dgm:spPr/>
      <dgm:t>
        <a:bodyPr/>
        <a:lstStyle/>
        <a:p>
          <a:endParaRPr lang="en-US"/>
        </a:p>
      </dgm:t>
    </dgm:pt>
    <dgm:pt modelId="{B0326D82-AA90-4F3B-9340-3AFFF3EDCFFF}" type="pres">
      <dgm:prSet presAssocID="{A2ADDD3D-A332-40BE-B177-E18314BF9D57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06AB51A1-44C6-44E3-AB80-961F7CE79F8A}" type="pres">
      <dgm:prSet presAssocID="{AE03EAC2-A52E-4386-9D7D-54D53A9C39C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06F883-4760-4620-94B5-FD2978D1E88A}" type="presOf" srcId="{38A37ED3-BDDD-442F-BF72-1386C21D4928}" destId="{69ED70E4-7243-4F7A-BDF2-B5CA78B0B6D6}" srcOrd="1" destOrd="0" presId="urn:microsoft.com/office/officeart/2005/8/layout/process1"/>
    <dgm:cxn modelId="{47F70114-7594-499F-B95F-437409BD3CB3}" type="presOf" srcId="{4BCF8084-40E8-4D0E-B3DB-5FF5E9D357CE}" destId="{619D3434-6809-4C83-8515-CB8265F26AD8}" srcOrd="0" destOrd="0" presId="urn:microsoft.com/office/officeart/2005/8/layout/process1"/>
    <dgm:cxn modelId="{B68056E0-3ED5-48EC-864E-8EC449C626C5}" type="presOf" srcId="{38A37ED3-BDDD-442F-BF72-1386C21D4928}" destId="{79170B1C-3C79-4C27-8A92-62AD18DD78A7}" srcOrd="0" destOrd="0" presId="urn:microsoft.com/office/officeart/2005/8/layout/process1"/>
    <dgm:cxn modelId="{7F321DF1-0313-4481-ACE3-9BF65285E787}" srcId="{4BCF8084-40E8-4D0E-B3DB-5FF5E9D357CE}" destId="{C6014A9C-21E4-4E27-BF27-225A5456A528}" srcOrd="3" destOrd="0" parTransId="{9413E697-FF2E-423F-8B18-CA211E1C66ED}" sibTransId="{A2ADDD3D-A332-40BE-B177-E18314BF9D57}"/>
    <dgm:cxn modelId="{8B57CF48-D86A-4CF3-AE9D-2D3191BD40F7}" srcId="{4BCF8084-40E8-4D0E-B3DB-5FF5E9D357CE}" destId="{AE03EAC2-A52E-4386-9D7D-54D53A9C39C9}" srcOrd="4" destOrd="0" parTransId="{E01A4A7E-288B-405C-8126-2FEC4E9D30D9}" sibTransId="{0791D603-8700-4E2D-919A-DE749ACD509C}"/>
    <dgm:cxn modelId="{646F500F-D073-4B89-A2A9-685866EBF09F}" type="presOf" srcId="{CD4164D2-9487-4ED0-9728-6FC6CC94D4D1}" destId="{E9C38E16-3C9C-42A5-9A25-717B9DC0FAF7}" srcOrd="0" destOrd="0" presId="urn:microsoft.com/office/officeart/2005/8/layout/process1"/>
    <dgm:cxn modelId="{E0D791F8-CFBC-4E21-B52A-1A68EA86A0AF}" type="presOf" srcId="{A2ADDD3D-A332-40BE-B177-E18314BF9D57}" destId="{B0326D82-AA90-4F3B-9340-3AFFF3EDCFFF}" srcOrd="1" destOrd="0" presId="urn:microsoft.com/office/officeart/2005/8/layout/process1"/>
    <dgm:cxn modelId="{1A0C3EAD-9DD7-4AA1-932E-6A8D6542E028}" srcId="{4BCF8084-40E8-4D0E-B3DB-5FF5E9D357CE}" destId="{83E143AA-A308-47EF-898B-4E53D81D7966}" srcOrd="1" destOrd="0" parTransId="{A937899A-127F-4402-B601-44737FA470FE}" sibTransId="{CD4164D2-9487-4ED0-9728-6FC6CC94D4D1}"/>
    <dgm:cxn modelId="{0F5D9B78-D98A-4887-9C75-814E0F6CA405}" type="presOf" srcId="{CD4164D2-9487-4ED0-9728-6FC6CC94D4D1}" destId="{E56DCA2B-0E06-4E75-AEAF-19A34429381E}" srcOrd="1" destOrd="0" presId="urn:microsoft.com/office/officeart/2005/8/layout/process1"/>
    <dgm:cxn modelId="{44B4DBCD-BF36-4BE0-AB57-56B67A0CE1AA}" srcId="{4BCF8084-40E8-4D0E-B3DB-5FF5E9D357CE}" destId="{E1A396CC-939B-43FA-983E-E171B6D848EE}" srcOrd="0" destOrd="0" parTransId="{CA9A02EC-AF78-48CE-AA8F-086E132705C8}" sibTransId="{EAC9283D-1AEA-4712-9E1F-63EE949FF91D}"/>
    <dgm:cxn modelId="{44380DF7-F957-4501-9711-989C509F52C8}" type="presOf" srcId="{AE03EAC2-A52E-4386-9D7D-54D53A9C39C9}" destId="{06AB51A1-44C6-44E3-AB80-961F7CE79F8A}" srcOrd="0" destOrd="0" presId="urn:microsoft.com/office/officeart/2005/8/layout/process1"/>
    <dgm:cxn modelId="{41EE4653-E78B-461F-8BD7-9A54A6DE663A}" type="presOf" srcId="{C6014A9C-21E4-4E27-BF27-225A5456A528}" destId="{16A27F50-9703-46B2-8DE5-CD1F7ACF0353}" srcOrd="0" destOrd="0" presId="urn:microsoft.com/office/officeart/2005/8/layout/process1"/>
    <dgm:cxn modelId="{AB06D552-1EF4-4574-90E7-4048F294A857}" type="presOf" srcId="{98DBD3EE-004D-44CF-96E8-A478E50EFB70}" destId="{4CEA2048-55D7-432A-81C5-AB228D79393D}" srcOrd="0" destOrd="0" presId="urn:microsoft.com/office/officeart/2005/8/layout/process1"/>
    <dgm:cxn modelId="{97FAC274-F0BC-4B47-8485-1A1F5438B3A3}" type="presOf" srcId="{83E143AA-A308-47EF-898B-4E53D81D7966}" destId="{2A28D4B9-DBCF-412F-8509-48A502947B67}" srcOrd="0" destOrd="0" presId="urn:microsoft.com/office/officeart/2005/8/layout/process1"/>
    <dgm:cxn modelId="{625CE5B3-21EF-423E-9C3B-C3A19FA34A58}" srcId="{4BCF8084-40E8-4D0E-B3DB-5FF5E9D357CE}" destId="{98DBD3EE-004D-44CF-96E8-A478E50EFB70}" srcOrd="2" destOrd="0" parTransId="{829D82C4-B5E4-483B-BDD7-FDF88BFEFB62}" sibTransId="{38A37ED3-BDDD-442F-BF72-1386C21D4928}"/>
    <dgm:cxn modelId="{9C2C2266-63F8-49C3-916D-7EEE414B3EA3}" type="presOf" srcId="{A2ADDD3D-A332-40BE-B177-E18314BF9D57}" destId="{0A884084-E615-4AA8-87E3-249B491EF1FC}" srcOrd="0" destOrd="0" presId="urn:microsoft.com/office/officeart/2005/8/layout/process1"/>
    <dgm:cxn modelId="{F54ADFAD-97F6-4484-BEA3-472A13B58096}" type="presOf" srcId="{EAC9283D-1AEA-4712-9E1F-63EE949FF91D}" destId="{EFDFA790-0C5F-469D-B191-720F65B837E8}" srcOrd="1" destOrd="0" presId="urn:microsoft.com/office/officeart/2005/8/layout/process1"/>
    <dgm:cxn modelId="{C2FE03EF-CFB4-4C22-9F15-17ED3A2A9AED}" type="presOf" srcId="{EAC9283D-1AEA-4712-9E1F-63EE949FF91D}" destId="{D8CFE5BD-E581-403C-92CC-0F7314D08CCD}" srcOrd="0" destOrd="0" presId="urn:microsoft.com/office/officeart/2005/8/layout/process1"/>
    <dgm:cxn modelId="{1B7A35B1-F577-479D-BFFC-7FDEB5D0C480}" type="presOf" srcId="{E1A396CC-939B-43FA-983E-E171B6D848EE}" destId="{6A017F48-85E7-44F8-922C-9B9C85DE8BC1}" srcOrd="0" destOrd="0" presId="urn:microsoft.com/office/officeart/2005/8/layout/process1"/>
    <dgm:cxn modelId="{DA907C06-8A1B-495D-88AA-EF501BA5E3A8}" type="presParOf" srcId="{619D3434-6809-4C83-8515-CB8265F26AD8}" destId="{6A017F48-85E7-44F8-922C-9B9C85DE8BC1}" srcOrd="0" destOrd="0" presId="urn:microsoft.com/office/officeart/2005/8/layout/process1"/>
    <dgm:cxn modelId="{6C11EE13-A088-4614-AC20-E28985A9BEB7}" type="presParOf" srcId="{619D3434-6809-4C83-8515-CB8265F26AD8}" destId="{D8CFE5BD-E581-403C-92CC-0F7314D08CCD}" srcOrd="1" destOrd="0" presId="urn:microsoft.com/office/officeart/2005/8/layout/process1"/>
    <dgm:cxn modelId="{D04ED65B-0689-48C1-BA3B-885E725AF878}" type="presParOf" srcId="{D8CFE5BD-E581-403C-92CC-0F7314D08CCD}" destId="{EFDFA790-0C5F-469D-B191-720F65B837E8}" srcOrd="0" destOrd="0" presId="urn:microsoft.com/office/officeart/2005/8/layout/process1"/>
    <dgm:cxn modelId="{C8DA9FA0-D8A9-427A-8812-C9AA2432805C}" type="presParOf" srcId="{619D3434-6809-4C83-8515-CB8265F26AD8}" destId="{2A28D4B9-DBCF-412F-8509-48A502947B67}" srcOrd="2" destOrd="0" presId="urn:microsoft.com/office/officeart/2005/8/layout/process1"/>
    <dgm:cxn modelId="{CA93190E-3ECA-44FE-B62D-927E4AFC7A88}" type="presParOf" srcId="{619D3434-6809-4C83-8515-CB8265F26AD8}" destId="{E9C38E16-3C9C-42A5-9A25-717B9DC0FAF7}" srcOrd="3" destOrd="0" presId="urn:microsoft.com/office/officeart/2005/8/layout/process1"/>
    <dgm:cxn modelId="{BC80A9A8-57AC-4AD1-A703-9F15FEC7D23D}" type="presParOf" srcId="{E9C38E16-3C9C-42A5-9A25-717B9DC0FAF7}" destId="{E56DCA2B-0E06-4E75-AEAF-19A34429381E}" srcOrd="0" destOrd="0" presId="urn:microsoft.com/office/officeart/2005/8/layout/process1"/>
    <dgm:cxn modelId="{69AC73E3-0C1E-4B5A-90CD-30E041BB2B39}" type="presParOf" srcId="{619D3434-6809-4C83-8515-CB8265F26AD8}" destId="{4CEA2048-55D7-432A-81C5-AB228D79393D}" srcOrd="4" destOrd="0" presId="urn:microsoft.com/office/officeart/2005/8/layout/process1"/>
    <dgm:cxn modelId="{673A317D-9AF1-4386-9E28-4F2344243CC4}" type="presParOf" srcId="{619D3434-6809-4C83-8515-CB8265F26AD8}" destId="{79170B1C-3C79-4C27-8A92-62AD18DD78A7}" srcOrd="5" destOrd="0" presId="urn:microsoft.com/office/officeart/2005/8/layout/process1"/>
    <dgm:cxn modelId="{AFAA69FB-9376-41D2-B492-179CF6F9F1C4}" type="presParOf" srcId="{79170B1C-3C79-4C27-8A92-62AD18DD78A7}" destId="{69ED70E4-7243-4F7A-BDF2-B5CA78B0B6D6}" srcOrd="0" destOrd="0" presId="urn:microsoft.com/office/officeart/2005/8/layout/process1"/>
    <dgm:cxn modelId="{3B6C6027-6FB4-4A4C-B494-AEED3011CB07}" type="presParOf" srcId="{619D3434-6809-4C83-8515-CB8265F26AD8}" destId="{16A27F50-9703-46B2-8DE5-CD1F7ACF0353}" srcOrd="6" destOrd="0" presId="urn:microsoft.com/office/officeart/2005/8/layout/process1"/>
    <dgm:cxn modelId="{318E3771-3DDE-45C2-AE85-FDF28ABEB118}" type="presParOf" srcId="{619D3434-6809-4C83-8515-CB8265F26AD8}" destId="{0A884084-E615-4AA8-87E3-249B491EF1FC}" srcOrd="7" destOrd="0" presId="urn:microsoft.com/office/officeart/2005/8/layout/process1"/>
    <dgm:cxn modelId="{4DA4CA89-FBD2-415D-8248-5AB3852D7BBA}" type="presParOf" srcId="{0A884084-E615-4AA8-87E3-249B491EF1FC}" destId="{B0326D82-AA90-4F3B-9340-3AFFF3EDCFFF}" srcOrd="0" destOrd="0" presId="urn:microsoft.com/office/officeart/2005/8/layout/process1"/>
    <dgm:cxn modelId="{8D02F89C-272F-446D-A9AD-C13D29969F87}" type="presParOf" srcId="{619D3434-6809-4C83-8515-CB8265F26AD8}" destId="{06AB51A1-44C6-44E3-AB80-961F7CE79F8A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BCF8084-40E8-4D0E-B3DB-5FF5E9D357CE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</dgm:pt>
    <dgm:pt modelId="{E1A396CC-939B-43FA-983E-E171B6D848EE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1. </a:t>
          </a:r>
          <a:r>
            <a:rPr lang="en-US" noProof="0" dirty="0" smtClean="0">
              <a:solidFill>
                <a:schemeClr val="tx1"/>
              </a:solidFill>
            </a:rPr>
            <a:t>Introduction</a:t>
          </a:r>
          <a:endParaRPr lang="en-US" noProof="0" dirty="0">
            <a:solidFill>
              <a:schemeClr val="tx1"/>
            </a:solidFill>
          </a:endParaRPr>
        </a:p>
      </dgm:t>
    </dgm:pt>
    <dgm:pt modelId="{CA9A02EC-AF78-48CE-AA8F-086E132705C8}" type="parTrans" cxnId="{44B4DBCD-BF36-4BE0-AB57-56B67A0CE1AA}">
      <dgm:prSet/>
      <dgm:spPr/>
      <dgm:t>
        <a:bodyPr/>
        <a:lstStyle/>
        <a:p>
          <a:endParaRPr lang="en-US"/>
        </a:p>
      </dgm:t>
    </dgm:pt>
    <dgm:pt modelId="{EAC9283D-1AEA-4712-9E1F-63EE949FF91D}" type="sibTrans" cxnId="{44B4DBCD-BF36-4BE0-AB57-56B67A0CE1AA}">
      <dgm:prSet/>
      <dgm:spPr/>
      <dgm:t>
        <a:bodyPr/>
        <a:lstStyle/>
        <a:p>
          <a:endParaRPr lang="en-US"/>
        </a:p>
      </dgm:t>
    </dgm:pt>
    <dgm:pt modelId="{83E143AA-A308-47EF-898B-4E53D81D7966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2. </a:t>
          </a:r>
          <a:r>
            <a:rPr lang="en-US" noProof="0" dirty="0" smtClean="0">
              <a:solidFill>
                <a:schemeClr val="tx1"/>
              </a:solidFill>
            </a:rPr>
            <a:t>Background</a:t>
          </a:r>
          <a:endParaRPr lang="en-US" noProof="0" dirty="0">
            <a:solidFill>
              <a:schemeClr val="tx1"/>
            </a:solidFill>
          </a:endParaRPr>
        </a:p>
      </dgm:t>
    </dgm:pt>
    <dgm:pt modelId="{A937899A-127F-4402-B601-44737FA470FE}" type="parTrans" cxnId="{1A0C3EAD-9DD7-4AA1-932E-6A8D6542E028}">
      <dgm:prSet/>
      <dgm:spPr/>
      <dgm:t>
        <a:bodyPr/>
        <a:lstStyle/>
        <a:p>
          <a:endParaRPr lang="en-US"/>
        </a:p>
      </dgm:t>
    </dgm:pt>
    <dgm:pt modelId="{CD4164D2-9487-4ED0-9728-6FC6CC94D4D1}" type="sibTrans" cxnId="{1A0C3EAD-9DD7-4AA1-932E-6A8D6542E028}">
      <dgm:prSet/>
      <dgm:spPr/>
      <dgm:t>
        <a:bodyPr/>
        <a:lstStyle/>
        <a:p>
          <a:endParaRPr lang="en-US"/>
        </a:p>
      </dgm:t>
    </dgm:pt>
    <dgm:pt modelId="{98DBD3EE-004D-44CF-96E8-A478E50EFB70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3. Method</a:t>
          </a:r>
          <a:endParaRPr lang="en-US" dirty="0">
            <a:solidFill>
              <a:schemeClr val="tx1"/>
            </a:solidFill>
          </a:endParaRPr>
        </a:p>
      </dgm:t>
    </dgm:pt>
    <dgm:pt modelId="{829D82C4-B5E4-483B-BDD7-FDF88BFEFB62}" type="parTrans" cxnId="{625CE5B3-21EF-423E-9C3B-C3A19FA34A58}">
      <dgm:prSet/>
      <dgm:spPr/>
      <dgm:t>
        <a:bodyPr/>
        <a:lstStyle/>
        <a:p>
          <a:endParaRPr lang="en-US"/>
        </a:p>
      </dgm:t>
    </dgm:pt>
    <dgm:pt modelId="{38A37ED3-BDDD-442F-BF72-1386C21D4928}" type="sibTrans" cxnId="{625CE5B3-21EF-423E-9C3B-C3A19FA34A58}">
      <dgm:prSet/>
      <dgm:spPr/>
      <dgm:t>
        <a:bodyPr/>
        <a:lstStyle/>
        <a:p>
          <a:endParaRPr lang="en-US"/>
        </a:p>
      </dgm:t>
    </dgm:pt>
    <dgm:pt modelId="{C6014A9C-21E4-4E27-BF27-225A5456A528}">
      <dgm:prSet phldrT="[Testo]"/>
      <dgm:spPr/>
      <dgm:t>
        <a:bodyPr/>
        <a:lstStyle/>
        <a:p>
          <a:r>
            <a:rPr lang="it-IT" b="1" dirty="0" smtClean="0">
              <a:solidFill>
                <a:schemeClr val="bg1"/>
              </a:solidFill>
            </a:rPr>
            <a:t>4. </a:t>
          </a:r>
          <a:r>
            <a:rPr lang="en-US" b="1" noProof="0" dirty="0" smtClean="0">
              <a:solidFill>
                <a:schemeClr val="bg1"/>
              </a:solidFill>
            </a:rPr>
            <a:t>Results</a:t>
          </a:r>
          <a:endParaRPr lang="en-US" b="1" noProof="0" dirty="0">
            <a:solidFill>
              <a:schemeClr val="bg1"/>
            </a:solidFill>
          </a:endParaRPr>
        </a:p>
      </dgm:t>
    </dgm:pt>
    <dgm:pt modelId="{9413E697-FF2E-423F-8B18-CA211E1C66ED}" type="parTrans" cxnId="{7F321DF1-0313-4481-ACE3-9BF65285E787}">
      <dgm:prSet/>
      <dgm:spPr/>
      <dgm:t>
        <a:bodyPr/>
        <a:lstStyle/>
        <a:p>
          <a:endParaRPr lang="en-US"/>
        </a:p>
      </dgm:t>
    </dgm:pt>
    <dgm:pt modelId="{A2ADDD3D-A332-40BE-B177-E18314BF9D57}" type="sibTrans" cxnId="{7F321DF1-0313-4481-ACE3-9BF65285E787}">
      <dgm:prSet/>
      <dgm:spPr/>
      <dgm:t>
        <a:bodyPr/>
        <a:lstStyle/>
        <a:p>
          <a:endParaRPr lang="en-US"/>
        </a:p>
      </dgm:t>
    </dgm:pt>
    <dgm:pt modelId="{AE03EAC2-A52E-4386-9D7D-54D53A9C39C9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5. </a:t>
          </a:r>
          <a:r>
            <a:rPr lang="en-US" noProof="0" dirty="0" smtClean="0">
              <a:solidFill>
                <a:schemeClr val="tx1"/>
              </a:solidFill>
            </a:rPr>
            <a:t>Conclusions</a:t>
          </a:r>
          <a:endParaRPr lang="en-US" noProof="0" dirty="0">
            <a:solidFill>
              <a:schemeClr val="tx1"/>
            </a:solidFill>
          </a:endParaRPr>
        </a:p>
      </dgm:t>
    </dgm:pt>
    <dgm:pt modelId="{E01A4A7E-288B-405C-8126-2FEC4E9D30D9}" type="parTrans" cxnId="{8B57CF48-D86A-4CF3-AE9D-2D3191BD40F7}">
      <dgm:prSet/>
      <dgm:spPr/>
      <dgm:t>
        <a:bodyPr/>
        <a:lstStyle/>
        <a:p>
          <a:endParaRPr lang="en-US"/>
        </a:p>
      </dgm:t>
    </dgm:pt>
    <dgm:pt modelId="{0791D603-8700-4E2D-919A-DE749ACD509C}" type="sibTrans" cxnId="{8B57CF48-D86A-4CF3-AE9D-2D3191BD40F7}">
      <dgm:prSet/>
      <dgm:spPr/>
      <dgm:t>
        <a:bodyPr/>
        <a:lstStyle/>
        <a:p>
          <a:endParaRPr lang="en-US"/>
        </a:p>
      </dgm:t>
    </dgm:pt>
    <dgm:pt modelId="{619D3434-6809-4C83-8515-CB8265F26AD8}" type="pres">
      <dgm:prSet presAssocID="{4BCF8084-40E8-4D0E-B3DB-5FF5E9D357CE}" presName="Name0" presStyleCnt="0">
        <dgm:presLayoutVars>
          <dgm:dir/>
          <dgm:resizeHandles val="exact"/>
        </dgm:presLayoutVars>
      </dgm:prSet>
      <dgm:spPr/>
    </dgm:pt>
    <dgm:pt modelId="{6A017F48-85E7-44F8-922C-9B9C85DE8BC1}" type="pres">
      <dgm:prSet presAssocID="{E1A396CC-939B-43FA-983E-E171B6D848E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CFE5BD-E581-403C-92CC-0F7314D08CCD}" type="pres">
      <dgm:prSet presAssocID="{EAC9283D-1AEA-4712-9E1F-63EE949FF91D}" presName="sibTrans" presStyleLbl="sibTrans2D1" presStyleIdx="0" presStyleCnt="4"/>
      <dgm:spPr/>
      <dgm:t>
        <a:bodyPr/>
        <a:lstStyle/>
        <a:p>
          <a:endParaRPr lang="en-US"/>
        </a:p>
      </dgm:t>
    </dgm:pt>
    <dgm:pt modelId="{EFDFA790-0C5F-469D-B191-720F65B837E8}" type="pres">
      <dgm:prSet presAssocID="{EAC9283D-1AEA-4712-9E1F-63EE949FF91D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A28D4B9-DBCF-412F-8509-48A502947B67}" type="pres">
      <dgm:prSet presAssocID="{83E143AA-A308-47EF-898B-4E53D81D796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38E16-3C9C-42A5-9A25-717B9DC0FAF7}" type="pres">
      <dgm:prSet presAssocID="{CD4164D2-9487-4ED0-9728-6FC6CC94D4D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E56DCA2B-0E06-4E75-AEAF-19A34429381E}" type="pres">
      <dgm:prSet presAssocID="{CD4164D2-9487-4ED0-9728-6FC6CC94D4D1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CEA2048-55D7-432A-81C5-AB228D79393D}" type="pres">
      <dgm:prSet presAssocID="{98DBD3EE-004D-44CF-96E8-A478E50EFB7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70B1C-3C79-4C27-8A92-62AD18DD78A7}" type="pres">
      <dgm:prSet presAssocID="{38A37ED3-BDDD-442F-BF72-1386C21D492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9ED70E4-7243-4F7A-BDF2-B5CA78B0B6D6}" type="pres">
      <dgm:prSet presAssocID="{38A37ED3-BDDD-442F-BF72-1386C21D492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6A27F50-9703-46B2-8DE5-CD1F7ACF0353}" type="pres">
      <dgm:prSet presAssocID="{C6014A9C-21E4-4E27-BF27-225A5456A52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884084-E615-4AA8-87E3-249B491EF1FC}" type="pres">
      <dgm:prSet presAssocID="{A2ADDD3D-A332-40BE-B177-E18314BF9D57}" presName="sibTrans" presStyleLbl="sibTrans2D1" presStyleIdx="3" presStyleCnt="4"/>
      <dgm:spPr/>
      <dgm:t>
        <a:bodyPr/>
        <a:lstStyle/>
        <a:p>
          <a:endParaRPr lang="en-US"/>
        </a:p>
      </dgm:t>
    </dgm:pt>
    <dgm:pt modelId="{B0326D82-AA90-4F3B-9340-3AFFF3EDCFFF}" type="pres">
      <dgm:prSet presAssocID="{A2ADDD3D-A332-40BE-B177-E18314BF9D57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06AB51A1-44C6-44E3-AB80-961F7CE79F8A}" type="pres">
      <dgm:prSet presAssocID="{AE03EAC2-A52E-4386-9D7D-54D53A9C39C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22CB34-1DC8-4481-A42F-101EED80FA79}" type="presOf" srcId="{E1A396CC-939B-43FA-983E-E171B6D848EE}" destId="{6A017F48-85E7-44F8-922C-9B9C85DE8BC1}" srcOrd="0" destOrd="0" presId="urn:microsoft.com/office/officeart/2005/8/layout/process1"/>
    <dgm:cxn modelId="{3B42ECA4-F739-43ED-8FBE-280669F78E6B}" type="presOf" srcId="{4BCF8084-40E8-4D0E-B3DB-5FF5E9D357CE}" destId="{619D3434-6809-4C83-8515-CB8265F26AD8}" srcOrd="0" destOrd="0" presId="urn:microsoft.com/office/officeart/2005/8/layout/process1"/>
    <dgm:cxn modelId="{6F249C6E-2311-4E6D-B878-327DA8D1F69E}" type="presOf" srcId="{A2ADDD3D-A332-40BE-B177-E18314BF9D57}" destId="{B0326D82-AA90-4F3B-9340-3AFFF3EDCFFF}" srcOrd="1" destOrd="0" presId="urn:microsoft.com/office/officeart/2005/8/layout/process1"/>
    <dgm:cxn modelId="{59402133-4114-478E-8189-EE8C121744D4}" type="presOf" srcId="{C6014A9C-21E4-4E27-BF27-225A5456A528}" destId="{16A27F50-9703-46B2-8DE5-CD1F7ACF0353}" srcOrd="0" destOrd="0" presId="urn:microsoft.com/office/officeart/2005/8/layout/process1"/>
    <dgm:cxn modelId="{0B866946-51D3-48C9-B710-978DDBD54324}" type="presOf" srcId="{38A37ED3-BDDD-442F-BF72-1386C21D4928}" destId="{79170B1C-3C79-4C27-8A92-62AD18DD78A7}" srcOrd="0" destOrd="0" presId="urn:microsoft.com/office/officeart/2005/8/layout/process1"/>
    <dgm:cxn modelId="{8EB8E6DF-C1A9-4D54-9F30-28DE1FE9EF65}" type="presOf" srcId="{CD4164D2-9487-4ED0-9728-6FC6CC94D4D1}" destId="{E56DCA2B-0E06-4E75-AEAF-19A34429381E}" srcOrd="1" destOrd="0" presId="urn:microsoft.com/office/officeart/2005/8/layout/process1"/>
    <dgm:cxn modelId="{9F1EEFDE-9EDB-4D5D-95FF-6AC4757755D2}" type="presOf" srcId="{AE03EAC2-A52E-4386-9D7D-54D53A9C39C9}" destId="{06AB51A1-44C6-44E3-AB80-961F7CE79F8A}" srcOrd="0" destOrd="0" presId="urn:microsoft.com/office/officeart/2005/8/layout/process1"/>
    <dgm:cxn modelId="{7F321DF1-0313-4481-ACE3-9BF65285E787}" srcId="{4BCF8084-40E8-4D0E-B3DB-5FF5E9D357CE}" destId="{C6014A9C-21E4-4E27-BF27-225A5456A528}" srcOrd="3" destOrd="0" parTransId="{9413E697-FF2E-423F-8B18-CA211E1C66ED}" sibTransId="{A2ADDD3D-A332-40BE-B177-E18314BF9D57}"/>
    <dgm:cxn modelId="{8B57CF48-D86A-4CF3-AE9D-2D3191BD40F7}" srcId="{4BCF8084-40E8-4D0E-B3DB-5FF5E9D357CE}" destId="{AE03EAC2-A52E-4386-9D7D-54D53A9C39C9}" srcOrd="4" destOrd="0" parTransId="{E01A4A7E-288B-405C-8126-2FEC4E9D30D9}" sibTransId="{0791D603-8700-4E2D-919A-DE749ACD509C}"/>
    <dgm:cxn modelId="{CC82C66B-DD80-44FF-B85C-8EAC595AC530}" type="presOf" srcId="{98DBD3EE-004D-44CF-96E8-A478E50EFB70}" destId="{4CEA2048-55D7-432A-81C5-AB228D79393D}" srcOrd="0" destOrd="0" presId="urn:microsoft.com/office/officeart/2005/8/layout/process1"/>
    <dgm:cxn modelId="{1A0C3EAD-9DD7-4AA1-932E-6A8D6542E028}" srcId="{4BCF8084-40E8-4D0E-B3DB-5FF5E9D357CE}" destId="{83E143AA-A308-47EF-898B-4E53D81D7966}" srcOrd="1" destOrd="0" parTransId="{A937899A-127F-4402-B601-44737FA470FE}" sibTransId="{CD4164D2-9487-4ED0-9728-6FC6CC94D4D1}"/>
    <dgm:cxn modelId="{176D76B6-E0DC-46CB-BA3E-8CD5327988C4}" type="presOf" srcId="{A2ADDD3D-A332-40BE-B177-E18314BF9D57}" destId="{0A884084-E615-4AA8-87E3-249B491EF1FC}" srcOrd="0" destOrd="0" presId="urn:microsoft.com/office/officeart/2005/8/layout/process1"/>
    <dgm:cxn modelId="{44B4DBCD-BF36-4BE0-AB57-56B67A0CE1AA}" srcId="{4BCF8084-40E8-4D0E-B3DB-5FF5E9D357CE}" destId="{E1A396CC-939B-43FA-983E-E171B6D848EE}" srcOrd="0" destOrd="0" parTransId="{CA9A02EC-AF78-48CE-AA8F-086E132705C8}" sibTransId="{EAC9283D-1AEA-4712-9E1F-63EE949FF91D}"/>
    <dgm:cxn modelId="{D8DBDB1F-162F-4922-A81A-8C0267DB3C28}" type="presOf" srcId="{EAC9283D-1AEA-4712-9E1F-63EE949FF91D}" destId="{D8CFE5BD-E581-403C-92CC-0F7314D08CCD}" srcOrd="0" destOrd="0" presId="urn:microsoft.com/office/officeart/2005/8/layout/process1"/>
    <dgm:cxn modelId="{1BEADE90-C667-4A1E-BE31-4699E959D624}" type="presOf" srcId="{38A37ED3-BDDD-442F-BF72-1386C21D4928}" destId="{69ED70E4-7243-4F7A-BDF2-B5CA78B0B6D6}" srcOrd="1" destOrd="0" presId="urn:microsoft.com/office/officeart/2005/8/layout/process1"/>
    <dgm:cxn modelId="{625CE5B3-21EF-423E-9C3B-C3A19FA34A58}" srcId="{4BCF8084-40E8-4D0E-B3DB-5FF5E9D357CE}" destId="{98DBD3EE-004D-44CF-96E8-A478E50EFB70}" srcOrd="2" destOrd="0" parTransId="{829D82C4-B5E4-483B-BDD7-FDF88BFEFB62}" sibTransId="{38A37ED3-BDDD-442F-BF72-1386C21D4928}"/>
    <dgm:cxn modelId="{29DA739A-6C5A-4E78-8E3F-00BF8069798A}" type="presOf" srcId="{EAC9283D-1AEA-4712-9E1F-63EE949FF91D}" destId="{EFDFA790-0C5F-469D-B191-720F65B837E8}" srcOrd="1" destOrd="0" presId="urn:microsoft.com/office/officeart/2005/8/layout/process1"/>
    <dgm:cxn modelId="{74E10349-804D-42DC-89F4-727DEB314E37}" type="presOf" srcId="{83E143AA-A308-47EF-898B-4E53D81D7966}" destId="{2A28D4B9-DBCF-412F-8509-48A502947B67}" srcOrd="0" destOrd="0" presId="urn:microsoft.com/office/officeart/2005/8/layout/process1"/>
    <dgm:cxn modelId="{7D98175C-E195-4495-B976-ECE0CD9C8FEB}" type="presOf" srcId="{CD4164D2-9487-4ED0-9728-6FC6CC94D4D1}" destId="{E9C38E16-3C9C-42A5-9A25-717B9DC0FAF7}" srcOrd="0" destOrd="0" presId="urn:microsoft.com/office/officeart/2005/8/layout/process1"/>
    <dgm:cxn modelId="{7B376E9C-B226-4C93-8A34-F945323BB28B}" type="presParOf" srcId="{619D3434-6809-4C83-8515-CB8265F26AD8}" destId="{6A017F48-85E7-44F8-922C-9B9C85DE8BC1}" srcOrd="0" destOrd="0" presId="urn:microsoft.com/office/officeart/2005/8/layout/process1"/>
    <dgm:cxn modelId="{B7F00203-F7D1-4D9E-9ED3-FE24CBA7829C}" type="presParOf" srcId="{619D3434-6809-4C83-8515-CB8265F26AD8}" destId="{D8CFE5BD-E581-403C-92CC-0F7314D08CCD}" srcOrd="1" destOrd="0" presId="urn:microsoft.com/office/officeart/2005/8/layout/process1"/>
    <dgm:cxn modelId="{D161616E-456E-465A-BEE1-1D5BBCF98056}" type="presParOf" srcId="{D8CFE5BD-E581-403C-92CC-0F7314D08CCD}" destId="{EFDFA790-0C5F-469D-B191-720F65B837E8}" srcOrd="0" destOrd="0" presId="urn:microsoft.com/office/officeart/2005/8/layout/process1"/>
    <dgm:cxn modelId="{0F2B6FC3-1CFD-4291-BC8A-C4E710A8F948}" type="presParOf" srcId="{619D3434-6809-4C83-8515-CB8265F26AD8}" destId="{2A28D4B9-DBCF-412F-8509-48A502947B67}" srcOrd="2" destOrd="0" presId="urn:microsoft.com/office/officeart/2005/8/layout/process1"/>
    <dgm:cxn modelId="{0E14C5C2-A092-434F-9A7F-8AEF6AE05822}" type="presParOf" srcId="{619D3434-6809-4C83-8515-CB8265F26AD8}" destId="{E9C38E16-3C9C-42A5-9A25-717B9DC0FAF7}" srcOrd="3" destOrd="0" presId="urn:microsoft.com/office/officeart/2005/8/layout/process1"/>
    <dgm:cxn modelId="{2B23C7EA-B28E-456A-9419-7DEC5254D594}" type="presParOf" srcId="{E9C38E16-3C9C-42A5-9A25-717B9DC0FAF7}" destId="{E56DCA2B-0E06-4E75-AEAF-19A34429381E}" srcOrd="0" destOrd="0" presId="urn:microsoft.com/office/officeart/2005/8/layout/process1"/>
    <dgm:cxn modelId="{A306DC4F-3E26-40A7-B5DD-2E82C1ED973B}" type="presParOf" srcId="{619D3434-6809-4C83-8515-CB8265F26AD8}" destId="{4CEA2048-55D7-432A-81C5-AB228D79393D}" srcOrd="4" destOrd="0" presId="urn:microsoft.com/office/officeart/2005/8/layout/process1"/>
    <dgm:cxn modelId="{90944350-C21A-4DE4-A20C-C0B027371B62}" type="presParOf" srcId="{619D3434-6809-4C83-8515-CB8265F26AD8}" destId="{79170B1C-3C79-4C27-8A92-62AD18DD78A7}" srcOrd="5" destOrd="0" presId="urn:microsoft.com/office/officeart/2005/8/layout/process1"/>
    <dgm:cxn modelId="{36A5A7AD-B357-490F-BD0F-04F7FCBBEDDD}" type="presParOf" srcId="{79170B1C-3C79-4C27-8A92-62AD18DD78A7}" destId="{69ED70E4-7243-4F7A-BDF2-B5CA78B0B6D6}" srcOrd="0" destOrd="0" presId="urn:microsoft.com/office/officeart/2005/8/layout/process1"/>
    <dgm:cxn modelId="{9B21CE01-7A33-4A37-B9DB-8848FA090694}" type="presParOf" srcId="{619D3434-6809-4C83-8515-CB8265F26AD8}" destId="{16A27F50-9703-46B2-8DE5-CD1F7ACF0353}" srcOrd="6" destOrd="0" presId="urn:microsoft.com/office/officeart/2005/8/layout/process1"/>
    <dgm:cxn modelId="{01ED6B0C-1D75-4B0A-A09E-39812BFFC4BA}" type="presParOf" srcId="{619D3434-6809-4C83-8515-CB8265F26AD8}" destId="{0A884084-E615-4AA8-87E3-249B491EF1FC}" srcOrd="7" destOrd="0" presId="urn:microsoft.com/office/officeart/2005/8/layout/process1"/>
    <dgm:cxn modelId="{84BF91EA-A8DB-4596-935B-E9C151B412CD}" type="presParOf" srcId="{0A884084-E615-4AA8-87E3-249B491EF1FC}" destId="{B0326D82-AA90-4F3B-9340-3AFFF3EDCFFF}" srcOrd="0" destOrd="0" presId="urn:microsoft.com/office/officeart/2005/8/layout/process1"/>
    <dgm:cxn modelId="{43FA4B30-C74A-456B-B82A-FF08A3082B57}" type="presParOf" srcId="{619D3434-6809-4C83-8515-CB8265F26AD8}" destId="{06AB51A1-44C6-44E3-AB80-961F7CE79F8A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BCF8084-40E8-4D0E-B3DB-5FF5E9D357CE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</dgm:pt>
    <dgm:pt modelId="{E1A396CC-939B-43FA-983E-E171B6D848EE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1. </a:t>
          </a:r>
          <a:r>
            <a:rPr lang="en-US" noProof="0" dirty="0" smtClean="0">
              <a:solidFill>
                <a:schemeClr val="tx1"/>
              </a:solidFill>
            </a:rPr>
            <a:t>Introduction</a:t>
          </a:r>
          <a:endParaRPr lang="en-US" noProof="0" dirty="0">
            <a:solidFill>
              <a:schemeClr val="tx1"/>
            </a:solidFill>
          </a:endParaRPr>
        </a:p>
      </dgm:t>
    </dgm:pt>
    <dgm:pt modelId="{CA9A02EC-AF78-48CE-AA8F-086E132705C8}" type="parTrans" cxnId="{44B4DBCD-BF36-4BE0-AB57-56B67A0CE1AA}">
      <dgm:prSet/>
      <dgm:spPr/>
      <dgm:t>
        <a:bodyPr/>
        <a:lstStyle/>
        <a:p>
          <a:endParaRPr lang="en-US"/>
        </a:p>
      </dgm:t>
    </dgm:pt>
    <dgm:pt modelId="{EAC9283D-1AEA-4712-9E1F-63EE949FF91D}" type="sibTrans" cxnId="{44B4DBCD-BF36-4BE0-AB57-56B67A0CE1AA}">
      <dgm:prSet/>
      <dgm:spPr/>
      <dgm:t>
        <a:bodyPr/>
        <a:lstStyle/>
        <a:p>
          <a:endParaRPr lang="en-US"/>
        </a:p>
      </dgm:t>
    </dgm:pt>
    <dgm:pt modelId="{83E143AA-A308-47EF-898B-4E53D81D7966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2. </a:t>
          </a:r>
          <a:r>
            <a:rPr lang="en-US" noProof="0" dirty="0" smtClean="0">
              <a:solidFill>
                <a:schemeClr val="tx1"/>
              </a:solidFill>
            </a:rPr>
            <a:t>Background</a:t>
          </a:r>
          <a:endParaRPr lang="en-US" noProof="0" dirty="0">
            <a:solidFill>
              <a:schemeClr val="tx1"/>
            </a:solidFill>
          </a:endParaRPr>
        </a:p>
      </dgm:t>
    </dgm:pt>
    <dgm:pt modelId="{A937899A-127F-4402-B601-44737FA470FE}" type="parTrans" cxnId="{1A0C3EAD-9DD7-4AA1-932E-6A8D6542E028}">
      <dgm:prSet/>
      <dgm:spPr/>
      <dgm:t>
        <a:bodyPr/>
        <a:lstStyle/>
        <a:p>
          <a:endParaRPr lang="en-US"/>
        </a:p>
      </dgm:t>
    </dgm:pt>
    <dgm:pt modelId="{CD4164D2-9487-4ED0-9728-6FC6CC94D4D1}" type="sibTrans" cxnId="{1A0C3EAD-9DD7-4AA1-932E-6A8D6542E028}">
      <dgm:prSet/>
      <dgm:spPr/>
      <dgm:t>
        <a:bodyPr/>
        <a:lstStyle/>
        <a:p>
          <a:endParaRPr lang="en-US"/>
        </a:p>
      </dgm:t>
    </dgm:pt>
    <dgm:pt modelId="{98DBD3EE-004D-44CF-96E8-A478E50EFB70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3. Method</a:t>
          </a:r>
          <a:endParaRPr lang="en-US" dirty="0">
            <a:solidFill>
              <a:schemeClr val="tx1"/>
            </a:solidFill>
          </a:endParaRPr>
        </a:p>
      </dgm:t>
    </dgm:pt>
    <dgm:pt modelId="{829D82C4-B5E4-483B-BDD7-FDF88BFEFB62}" type="parTrans" cxnId="{625CE5B3-21EF-423E-9C3B-C3A19FA34A58}">
      <dgm:prSet/>
      <dgm:spPr/>
      <dgm:t>
        <a:bodyPr/>
        <a:lstStyle/>
        <a:p>
          <a:endParaRPr lang="en-US"/>
        </a:p>
      </dgm:t>
    </dgm:pt>
    <dgm:pt modelId="{38A37ED3-BDDD-442F-BF72-1386C21D4928}" type="sibTrans" cxnId="{625CE5B3-21EF-423E-9C3B-C3A19FA34A58}">
      <dgm:prSet/>
      <dgm:spPr/>
      <dgm:t>
        <a:bodyPr/>
        <a:lstStyle/>
        <a:p>
          <a:endParaRPr lang="en-US"/>
        </a:p>
      </dgm:t>
    </dgm:pt>
    <dgm:pt modelId="{C6014A9C-21E4-4E27-BF27-225A5456A528}">
      <dgm:prSet phldrT="[Testo]"/>
      <dgm:spPr/>
      <dgm:t>
        <a:bodyPr/>
        <a:lstStyle/>
        <a:p>
          <a:r>
            <a:rPr lang="it-IT" b="1" dirty="0" smtClean="0">
              <a:solidFill>
                <a:schemeClr val="bg1"/>
              </a:solidFill>
            </a:rPr>
            <a:t>4. </a:t>
          </a:r>
          <a:r>
            <a:rPr lang="en-US" b="1" noProof="0" dirty="0" smtClean="0">
              <a:solidFill>
                <a:schemeClr val="bg1"/>
              </a:solidFill>
            </a:rPr>
            <a:t>Results</a:t>
          </a:r>
          <a:endParaRPr lang="en-US" b="1" noProof="0" dirty="0">
            <a:solidFill>
              <a:schemeClr val="bg1"/>
            </a:solidFill>
          </a:endParaRPr>
        </a:p>
      </dgm:t>
    </dgm:pt>
    <dgm:pt modelId="{9413E697-FF2E-423F-8B18-CA211E1C66ED}" type="parTrans" cxnId="{7F321DF1-0313-4481-ACE3-9BF65285E787}">
      <dgm:prSet/>
      <dgm:spPr/>
      <dgm:t>
        <a:bodyPr/>
        <a:lstStyle/>
        <a:p>
          <a:endParaRPr lang="en-US"/>
        </a:p>
      </dgm:t>
    </dgm:pt>
    <dgm:pt modelId="{A2ADDD3D-A332-40BE-B177-E18314BF9D57}" type="sibTrans" cxnId="{7F321DF1-0313-4481-ACE3-9BF65285E787}">
      <dgm:prSet/>
      <dgm:spPr/>
      <dgm:t>
        <a:bodyPr/>
        <a:lstStyle/>
        <a:p>
          <a:endParaRPr lang="en-US"/>
        </a:p>
      </dgm:t>
    </dgm:pt>
    <dgm:pt modelId="{AE03EAC2-A52E-4386-9D7D-54D53A9C39C9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5. </a:t>
          </a:r>
          <a:r>
            <a:rPr lang="en-US" noProof="0" dirty="0" smtClean="0">
              <a:solidFill>
                <a:schemeClr val="tx1"/>
              </a:solidFill>
            </a:rPr>
            <a:t>Conclusions</a:t>
          </a:r>
          <a:endParaRPr lang="en-US" noProof="0" dirty="0">
            <a:solidFill>
              <a:schemeClr val="tx1"/>
            </a:solidFill>
          </a:endParaRPr>
        </a:p>
      </dgm:t>
    </dgm:pt>
    <dgm:pt modelId="{E01A4A7E-288B-405C-8126-2FEC4E9D30D9}" type="parTrans" cxnId="{8B57CF48-D86A-4CF3-AE9D-2D3191BD40F7}">
      <dgm:prSet/>
      <dgm:spPr/>
      <dgm:t>
        <a:bodyPr/>
        <a:lstStyle/>
        <a:p>
          <a:endParaRPr lang="en-US"/>
        </a:p>
      </dgm:t>
    </dgm:pt>
    <dgm:pt modelId="{0791D603-8700-4E2D-919A-DE749ACD509C}" type="sibTrans" cxnId="{8B57CF48-D86A-4CF3-AE9D-2D3191BD40F7}">
      <dgm:prSet/>
      <dgm:spPr/>
      <dgm:t>
        <a:bodyPr/>
        <a:lstStyle/>
        <a:p>
          <a:endParaRPr lang="en-US"/>
        </a:p>
      </dgm:t>
    </dgm:pt>
    <dgm:pt modelId="{619D3434-6809-4C83-8515-CB8265F26AD8}" type="pres">
      <dgm:prSet presAssocID="{4BCF8084-40E8-4D0E-B3DB-5FF5E9D357CE}" presName="Name0" presStyleCnt="0">
        <dgm:presLayoutVars>
          <dgm:dir/>
          <dgm:resizeHandles val="exact"/>
        </dgm:presLayoutVars>
      </dgm:prSet>
      <dgm:spPr/>
    </dgm:pt>
    <dgm:pt modelId="{6A017F48-85E7-44F8-922C-9B9C85DE8BC1}" type="pres">
      <dgm:prSet presAssocID="{E1A396CC-939B-43FA-983E-E171B6D848E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CFE5BD-E581-403C-92CC-0F7314D08CCD}" type="pres">
      <dgm:prSet presAssocID="{EAC9283D-1AEA-4712-9E1F-63EE949FF91D}" presName="sibTrans" presStyleLbl="sibTrans2D1" presStyleIdx="0" presStyleCnt="4"/>
      <dgm:spPr/>
      <dgm:t>
        <a:bodyPr/>
        <a:lstStyle/>
        <a:p>
          <a:endParaRPr lang="en-US"/>
        </a:p>
      </dgm:t>
    </dgm:pt>
    <dgm:pt modelId="{EFDFA790-0C5F-469D-B191-720F65B837E8}" type="pres">
      <dgm:prSet presAssocID="{EAC9283D-1AEA-4712-9E1F-63EE949FF91D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A28D4B9-DBCF-412F-8509-48A502947B67}" type="pres">
      <dgm:prSet presAssocID="{83E143AA-A308-47EF-898B-4E53D81D796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38E16-3C9C-42A5-9A25-717B9DC0FAF7}" type="pres">
      <dgm:prSet presAssocID="{CD4164D2-9487-4ED0-9728-6FC6CC94D4D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E56DCA2B-0E06-4E75-AEAF-19A34429381E}" type="pres">
      <dgm:prSet presAssocID="{CD4164D2-9487-4ED0-9728-6FC6CC94D4D1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CEA2048-55D7-432A-81C5-AB228D79393D}" type="pres">
      <dgm:prSet presAssocID="{98DBD3EE-004D-44CF-96E8-A478E50EFB7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70B1C-3C79-4C27-8A92-62AD18DD78A7}" type="pres">
      <dgm:prSet presAssocID="{38A37ED3-BDDD-442F-BF72-1386C21D492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9ED70E4-7243-4F7A-BDF2-B5CA78B0B6D6}" type="pres">
      <dgm:prSet presAssocID="{38A37ED3-BDDD-442F-BF72-1386C21D492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6A27F50-9703-46B2-8DE5-CD1F7ACF0353}" type="pres">
      <dgm:prSet presAssocID="{C6014A9C-21E4-4E27-BF27-225A5456A52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884084-E615-4AA8-87E3-249B491EF1FC}" type="pres">
      <dgm:prSet presAssocID="{A2ADDD3D-A332-40BE-B177-E18314BF9D57}" presName="sibTrans" presStyleLbl="sibTrans2D1" presStyleIdx="3" presStyleCnt="4"/>
      <dgm:spPr/>
      <dgm:t>
        <a:bodyPr/>
        <a:lstStyle/>
        <a:p>
          <a:endParaRPr lang="en-US"/>
        </a:p>
      </dgm:t>
    </dgm:pt>
    <dgm:pt modelId="{B0326D82-AA90-4F3B-9340-3AFFF3EDCFFF}" type="pres">
      <dgm:prSet presAssocID="{A2ADDD3D-A332-40BE-B177-E18314BF9D57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06AB51A1-44C6-44E3-AB80-961F7CE79F8A}" type="pres">
      <dgm:prSet presAssocID="{AE03EAC2-A52E-4386-9D7D-54D53A9C39C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339F85-FCCC-4E1E-9221-F16F38EE5C56}" type="presOf" srcId="{38A37ED3-BDDD-442F-BF72-1386C21D4928}" destId="{79170B1C-3C79-4C27-8A92-62AD18DD78A7}" srcOrd="0" destOrd="0" presId="urn:microsoft.com/office/officeart/2005/8/layout/process1"/>
    <dgm:cxn modelId="{B6936C3B-EC26-464A-8B73-316D7568B52C}" type="presOf" srcId="{CD4164D2-9487-4ED0-9728-6FC6CC94D4D1}" destId="{E9C38E16-3C9C-42A5-9A25-717B9DC0FAF7}" srcOrd="0" destOrd="0" presId="urn:microsoft.com/office/officeart/2005/8/layout/process1"/>
    <dgm:cxn modelId="{7F321DF1-0313-4481-ACE3-9BF65285E787}" srcId="{4BCF8084-40E8-4D0E-B3DB-5FF5E9D357CE}" destId="{C6014A9C-21E4-4E27-BF27-225A5456A528}" srcOrd="3" destOrd="0" parTransId="{9413E697-FF2E-423F-8B18-CA211E1C66ED}" sibTransId="{A2ADDD3D-A332-40BE-B177-E18314BF9D57}"/>
    <dgm:cxn modelId="{8B57CF48-D86A-4CF3-AE9D-2D3191BD40F7}" srcId="{4BCF8084-40E8-4D0E-B3DB-5FF5E9D357CE}" destId="{AE03EAC2-A52E-4386-9D7D-54D53A9C39C9}" srcOrd="4" destOrd="0" parTransId="{E01A4A7E-288B-405C-8126-2FEC4E9D30D9}" sibTransId="{0791D603-8700-4E2D-919A-DE749ACD509C}"/>
    <dgm:cxn modelId="{D38D42C1-0F48-44ED-8CBE-D9C35B387CF1}" type="presOf" srcId="{E1A396CC-939B-43FA-983E-E171B6D848EE}" destId="{6A017F48-85E7-44F8-922C-9B9C85DE8BC1}" srcOrd="0" destOrd="0" presId="urn:microsoft.com/office/officeart/2005/8/layout/process1"/>
    <dgm:cxn modelId="{847BC166-0414-49E8-A081-89C1511E78D1}" type="presOf" srcId="{A2ADDD3D-A332-40BE-B177-E18314BF9D57}" destId="{0A884084-E615-4AA8-87E3-249B491EF1FC}" srcOrd="0" destOrd="0" presId="urn:microsoft.com/office/officeart/2005/8/layout/process1"/>
    <dgm:cxn modelId="{02A3019A-CED2-4E14-AC9E-76DFEFD607D9}" type="presOf" srcId="{38A37ED3-BDDD-442F-BF72-1386C21D4928}" destId="{69ED70E4-7243-4F7A-BDF2-B5CA78B0B6D6}" srcOrd="1" destOrd="0" presId="urn:microsoft.com/office/officeart/2005/8/layout/process1"/>
    <dgm:cxn modelId="{1A0C3EAD-9DD7-4AA1-932E-6A8D6542E028}" srcId="{4BCF8084-40E8-4D0E-B3DB-5FF5E9D357CE}" destId="{83E143AA-A308-47EF-898B-4E53D81D7966}" srcOrd="1" destOrd="0" parTransId="{A937899A-127F-4402-B601-44737FA470FE}" sibTransId="{CD4164D2-9487-4ED0-9728-6FC6CC94D4D1}"/>
    <dgm:cxn modelId="{742D539E-BE01-45E1-AE58-EEFF07A9A01A}" type="presOf" srcId="{C6014A9C-21E4-4E27-BF27-225A5456A528}" destId="{16A27F50-9703-46B2-8DE5-CD1F7ACF0353}" srcOrd="0" destOrd="0" presId="urn:microsoft.com/office/officeart/2005/8/layout/process1"/>
    <dgm:cxn modelId="{C8D4A443-C82E-4C3D-BC22-1F6EDBFD6161}" type="presOf" srcId="{CD4164D2-9487-4ED0-9728-6FC6CC94D4D1}" destId="{E56DCA2B-0E06-4E75-AEAF-19A34429381E}" srcOrd="1" destOrd="0" presId="urn:microsoft.com/office/officeart/2005/8/layout/process1"/>
    <dgm:cxn modelId="{FB99B740-BE30-4293-9D79-16C0D0430B63}" type="presOf" srcId="{EAC9283D-1AEA-4712-9E1F-63EE949FF91D}" destId="{EFDFA790-0C5F-469D-B191-720F65B837E8}" srcOrd="1" destOrd="0" presId="urn:microsoft.com/office/officeart/2005/8/layout/process1"/>
    <dgm:cxn modelId="{3F1A6E82-1768-4530-ABF0-FE06B835DDE8}" type="presOf" srcId="{AE03EAC2-A52E-4386-9D7D-54D53A9C39C9}" destId="{06AB51A1-44C6-44E3-AB80-961F7CE79F8A}" srcOrd="0" destOrd="0" presId="urn:microsoft.com/office/officeart/2005/8/layout/process1"/>
    <dgm:cxn modelId="{44B4DBCD-BF36-4BE0-AB57-56B67A0CE1AA}" srcId="{4BCF8084-40E8-4D0E-B3DB-5FF5E9D357CE}" destId="{E1A396CC-939B-43FA-983E-E171B6D848EE}" srcOrd="0" destOrd="0" parTransId="{CA9A02EC-AF78-48CE-AA8F-086E132705C8}" sibTransId="{EAC9283D-1AEA-4712-9E1F-63EE949FF91D}"/>
    <dgm:cxn modelId="{482A135B-B9C5-4336-9844-BABF91BC7D0E}" type="presOf" srcId="{4BCF8084-40E8-4D0E-B3DB-5FF5E9D357CE}" destId="{619D3434-6809-4C83-8515-CB8265F26AD8}" srcOrd="0" destOrd="0" presId="urn:microsoft.com/office/officeart/2005/8/layout/process1"/>
    <dgm:cxn modelId="{8DE87148-ECCD-4EB4-AF2F-AD713BFE6966}" type="presOf" srcId="{98DBD3EE-004D-44CF-96E8-A478E50EFB70}" destId="{4CEA2048-55D7-432A-81C5-AB228D79393D}" srcOrd="0" destOrd="0" presId="urn:microsoft.com/office/officeart/2005/8/layout/process1"/>
    <dgm:cxn modelId="{625CE5B3-21EF-423E-9C3B-C3A19FA34A58}" srcId="{4BCF8084-40E8-4D0E-B3DB-5FF5E9D357CE}" destId="{98DBD3EE-004D-44CF-96E8-A478E50EFB70}" srcOrd="2" destOrd="0" parTransId="{829D82C4-B5E4-483B-BDD7-FDF88BFEFB62}" sibTransId="{38A37ED3-BDDD-442F-BF72-1386C21D4928}"/>
    <dgm:cxn modelId="{1ADACA4E-72E5-4B0B-AC93-A2ADE68BA96B}" type="presOf" srcId="{EAC9283D-1AEA-4712-9E1F-63EE949FF91D}" destId="{D8CFE5BD-E581-403C-92CC-0F7314D08CCD}" srcOrd="0" destOrd="0" presId="urn:microsoft.com/office/officeart/2005/8/layout/process1"/>
    <dgm:cxn modelId="{8E79C0D9-CCB6-449E-8259-5FE2EB97F49B}" type="presOf" srcId="{83E143AA-A308-47EF-898B-4E53D81D7966}" destId="{2A28D4B9-DBCF-412F-8509-48A502947B67}" srcOrd="0" destOrd="0" presId="urn:microsoft.com/office/officeart/2005/8/layout/process1"/>
    <dgm:cxn modelId="{393C19B2-6C50-4594-AA33-EDB4CF26BAD1}" type="presOf" srcId="{A2ADDD3D-A332-40BE-B177-E18314BF9D57}" destId="{B0326D82-AA90-4F3B-9340-3AFFF3EDCFFF}" srcOrd="1" destOrd="0" presId="urn:microsoft.com/office/officeart/2005/8/layout/process1"/>
    <dgm:cxn modelId="{08EEE952-8FF2-4639-93BA-FD6F14549F00}" type="presParOf" srcId="{619D3434-6809-4C83-8515-CB8265F26AD8}" destId="{6A017F48-85E7-44F8-922C-9B9C85DE8BC1}" srcOrd="0" destOrd="0" presId="urn:microsoft.com/office/officeart/2005/8/layout/process1"/>
    <dgm:cxn modelId="{3EF591D1-B674-46B3-9AC4-F81D115B8AE8}" type="presParOf" srcId="{619D3434-6809-4C83-8515-CB8265F26AD8}" destId="{D8CFE5BD-E581-403C-92CC-0F7314D08CCD}" srcOrd="1" destOrd="0" presId="urn:microsoft.com/office/officeart/2005/8/layout/process1"/>
    <dgm:cxn modelId="{5705F719-25DC-4E0B-A2FE-7F5DB0C0828C}" type="presParOf" srcId="{D8CFE5BD-E581-403C-92CC-0F7314D08CCD}" destId="{EFDFA790-0C5F-469D-B191-720F65B837E8}" srcOrd="0" destOrd="0" presId="urn:microsoft.com/office/officeart/2005/8/layout/process1"/>
    <dgm:cxn modelId="{E155CAC1-4D81-4A2C-93A7-D11D91F24510}" type="presParOf" srcId="{619D3434-6809-4C83-8515-CB8265F26AD8}" destId="{2A28D4B9-DBCF-412F-8509-48A502947B67}" srcOrd="2" destOrd="0" presId="urn:microsoft.com/office/officeart/2005/8/layout/process1"/>
    <dgm:cxn modelId="{AEC3F1B4-6F21-4282-A5FD-71DD0325F241}" type="presParOf" srcId="{619D3434-6809-4C83-8515-CB8265F26AD8}" destId="{E9C38E16-3C9C-42A5-9A25-717B9DC0FAF7}" srcOrd="3" destOrd="0" presId="urn:microsoft.com/office/officeart/2005/8/layout/process1"/>
    <dgm:cxn modelId="{FEDE37E7-E395-4704-B3AC-D70762F1900E}" type="presParOf" srcId="{E9C38E16-3C9C-42A5-9A25-717B9DC0FAF7}" destId="{E56DCA2B-0E06-4E75-AEAF-19A34429381E}" srcOrd="0" destOrd="0" presId="urn:microsoft.com/office/officeart/2005/8/layout/process1"/>
    <dgm:cxn modelId="{BC555AC8-5DB9-49C1-BED9-CA7120EB8805}" type="presParOf" srcId="{619D3434-6809-4C83-8515-CB8265F26AD8}" destId="{4CEA2048-55D7-432A-81C5-AB228D79393D}" srcOrd="4" destOrd="0" presId="urn:microsoft.com/office/officeart/2005/8/layout/process1"/>
    <dgm:cxn modelId="{0FD3C895-D18E-41B9-A385-09BBA5CA3D21}" type="presParOf" srcId="{619D3434-6809-4C83-8515-CB8265F26AD8}" destId="{79170B1C-3C79-4C27-8A92-62AD18DD78A7}" srcOrd="5" destOrd="0" presId="urn:microsoft.com/office/officeart/2005/8/layout/process1"/>
    <dgm:cxn modelId="{CCAF819B-87E6-4D60-8D1D-A6EA5BBAAB29}" type="presParOf" srcId="{79170B1C-3C79-4C27-8A92-62AD18DD78A7}" destId="{69ED70E4-7243-4F7A-BDF2-B5CA78B0B6D6}" srcOrd="0" destOrd="0" presId="urn:microsoft.com/office/officeart/2005/8/layout/process1"/>
    <dgm:cxn modelId="{2EFFE023-5311-4D97-AB06-C548C8A53137}" type="presParOf" srcId="{619D3434-6809-4C83-8515-CB8265F26AD8}" destId="{16A27F50-9703-46B2-8DE5-CD1F7ACF0353}" srcOrd="6" destOrd="0" presId="urn:microsoft.com/office/officeart/2005/8/layout/process1"/>
    <dgm:cxn modelId="{C9797333-42F0-41AB-B99C-E0BAB6563790}" type="presParOf" srcId="{619D3434-6809-4C83-8515-CB8265F26AD8}" destId="{0A884084-E615-4AA8-87E3-249B491EF1FC}" srcOrd="7" destOrd="0" presId="urn:microsoft.com/office/officeart/2005/8/layout/process1"/>
    <dgm:cxn modelId="{B4F54F12-AA2A-47E7-8F3A-D0D8C5A2E6FF}" type="presParOf" srcId="{0A884084-E615-4AA8-87E3-249B491EF1FC}" destId="{B0326D82-AA90-4F3B-9340-3AFFF3EDCFFF}" srcOrd="0" destOrd="0" presId="urn:microsoft.com/office/officeart/2005/8/layout/process1"/>
    <dgm:cxn modelId="{CB1F20DC-8B47-4571-B4EB-9C55CBA24AA2}" type="presParOf" srcId="{619D3434-6809-4C83-8515-CB8265F26AD8}" destId="{06AB51A1-44C6-44E3-AB80-961F7CE79F8A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BCF8084-40E8-4D0E-B3DB-5FF5E9D357CE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</dgm:pt>
    <dgm:pt modelId="{E1A396CC-939B-43FA-983E-E171B6D848EE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1. </a:t>
          </a:r>
          <a:r>
            <a:rPr lang="en-US" noProof="0" dirty="0" smtClean="0">
              <a:solidFill>
                <a:schemeClr val="tx1"/>
              </a:solidFill>
            </a:rPr>
            <a:t>Introduction</a:t>
          </a:r>
          <a:endParaRPr lang="en-US" noProof="0" dirty="0">
            <a:solidFill>
              <a:schemeClr val="tx1"/>
            </a:solidFill>
          </a:endParaRPr>
        </a:p>
      </dgm:t>
    </dgm:pt>
    <dgm:pt modelId="{CA9A02EC-AF78-48CE-AA8F-086E132705C8}" type="parTrans" cxnId="{44B4DBCD-BF36-4BE0-AB57-56B67A0CE1AA}">
      <dgm:prSet/>
      <dgm:spPr/>
      <dgm:t>
        <a:bodyPr/>
        <a:lstStyle/>
        <a:p>
          <a:endParaRPr lang="en-US"/>
        </a:p>
      </dgm:t>
    </dgm:pt>
    <dgm:pt modelId="{EAC9283D-1AEA-4712-9E1F-63EE949FF91D}" type="sibTrans" cxnId="{44B4DBCD-BF36-4BE0-AB57-56B67A0CE1AA}">
      <dgm:prSet/>
      <dgm:spPr/>
      <dgm:t>
        <a:bodyPr/>
        <a:lstStyle/>
        <a:p>
          <a:endParaRPr lang="en-US"/>
        </a:p>
      </dgm:t>
    </dgm:pt>
    <dgm:pt modelId="{83E143AA-A308-47EF-898B-4E53D81D7966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2. </a:t>
          </a:r>
          <a:r>
            <a:rPr lang="en-US" noProof="0" dirty="0" smtClean="0">
              <a:solidFill>
                <a:schemeClr val="tx1"/>
              </a:solidFill>
            </a:rPr>
            <a:t>Background</a:t>
          </a:r>
          <a:endParaRPr lang="en-US" noProof="0" dirty="0">
            <a:solidFill>
              <a:schemeClr val="tx1"/>
            </a:solidFill>
          </a:endParaRPr>
        </a:p>
      </dgm:t>
    </dgm:pt>
    <dgm:pt modelId="{A937899A-127F-4402-B601-44737FA470FE}" type="parTrans" cxnId="{1A0C3EAD-9DD7-4AA1-932E-6A8D6542E028}">
      <dgm:prSet/>
      <dgm:spPr/>
      <dgm:t>
        <a:bodyPr/>
        <a:lstStyle/>
        <a:p>
          <a:endParaRPr lang="en-US"/>
        </a:p>
      </dgm:t>
    </dgm:pt>
    <dgm:pt modelId="{CD4164D2-9487-4ED0-9728-6FC6CC94D4D1}" type="sibTrans" cxnId="{1A0C3EAD-9DD7-4AA1-932E-6A8D6542E028}">
      <dgm:prSet/>
      <dgm:spPr/>
      <dgm:t>
        <a:bodyPr/>
        <a:lstStyle/>
        <a:p>
          <a:endParaRPr lang="en-US"/>
        </a:p>
      </dgm:t>
    </dgm:pt>
    <dgm:pt modelId="{98DBD3EE-004D-44CF-96E8-A478E50EFB70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3. Method</a:t>
          </a:r>
          <a:endParaRPr lang="en-US" dirty="0">
            <a:solidFill>
              <a:schemeClr val="tx1"/>
            </a:solidFill>
          </a:endParaRPr>
        </a:p>
      </dgm:t>
    </dgm:pt>
    <dgm:pt modelId="{829D82C4-B5E4-483B-BDD7-FDF88BFEFB62}" type="parTrans" cxnId="{625CE5B3-21EF-423E-9C3B-C3A19FA34A58}">
      <dgm:prSet/>
      <dgm:spPr/>
      <dgm:t>
        <a:bodyPr/>
        <a:lstStyle/>
        <a:p>
          <a:endParaRPr lang="en-US"/>
        </a:p>
      </dgm:t>
    </dgm:pt>
    <dgm:pt modelId="{38A37ED3-BDDD-442F-BF72-1386C21D4928}" type="sibTrans" cxnId="{625CE5B3-21EF-423E-9C3B-C3A19FA34A58}">
      <dgm:prSet/>
      <dgm:spPr/>
      <dgm:t>
        <a:bodyPr/>
        <a:lstStyle/>
        <a:p>
          <a:endParaRPr lang="en-US"/>
        </a:p>
      </dgm:t>
    </dgm:pt>
    <dgm:pt modelId="{C6014A9C-21E4-4E27-BF27-225A5456A528}">
      <dgm:prSet phldrT="[Testo]"/>
      <dgm:spPr/>
      <dgm:t>
        <a:bodyPr/>
        <a:lstStyle/>
        <a:p>
          <a:r>
            <a:rPr lang="it-IT" b="1" dirty="0" smtClean="0">
              <a:solidFill>
                <a:schemeClr val="bg1"/>
              </a:solidFill>
            </a:rPr>
            <a:t>4. </a:t>
          </a:r>
          <a:r>
            <a:rPr lang="en-US" b="1" noProof="0" dirty="0" smtClean="0">
              <a:solidFill>
                <a:schemeClr val="bg1"/>
              </a:solidFill>
            </a:rPr>
            <a:t>Results</a:t>
          </a:r>
          <a:endParaRPr lang="en-US" b="1" noProof="0" dirty="0">
            <a:solidFill>
              <a:schemeClr val="bg1"/>
            </a:solidFill>
          </a:endParaRPr>
        </a:p>
      </dgm:t>
    </dgm:pt>
    <dgm:pt modelId="{9413E697-FF2E-423F-8B18-CA211E1C66ED}" type="parTrans" cxnId="{7F321DF1-0313-4481-ACE3-9BF65285E787}">
      <dgm:prSet/>
      <dgm:spPr/>
      <dgm:t>
        <a:bodyPr/>
        <a:lstStyle/>
        <a:p>
          <a:endParaRPr lang="en-US"/>
        </a:p>
      </dgm:t>
    </dgm:pt>
    <dgm:pt modelId="{A2ADDD3D-A332-40BE-B177-E18314BF9D57}" type="sibTrans" cxnId="{7F321DF1-0313-4481-ACE3-9BF65285E787}">
      <dgm:prSet/>
      <dgm:spPr/>
      <dgm:t>
        <a:bodyPr/>
        <a:lstStyle/>
        <a:p>
          <a:endParaRPr lang="en-US"/>
        </a:p>
      </dgm:t>
    </dgm:pt>
    <dgm:pt modelId="{AE03EAC2-A52E-4386-9D7D-54D53A9C39C9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5. </a:t>
          </a:r>
          <a:r>
            <a:rPr lang="en-US" noProof="0" dirty="0" smtClean="0">
              <a:solidFill>
                <a:schemeClr val="tx1"/>
              </a:solidFill>
            </a:rPr>
            <a:t>Conclusions</a:t>
          </a:r>
          <a:endParaRPr lang="en-US" noProof="0" dirty="0">
            <a:solidFill>
              <a:schemeClr val="tx1"/>
            </a:solidFill>
          </a:endParaRPr>
        </a:p>
      </dgm:t>
    </dgm:pt>
    <dgm:pt modelId="{E01A4A7E-288B-405C-8126-2FEC4E9D30D9}" type="parTrans" cxnId="{8B57CF48-D86A-4CF3-AE9D-2D3191BD40F7}">
      <dgm:prSet/>
      <dgm:spPr/>
      <dgm:t>
        <a:bodyPr/>
        <a:lstStyle/>
        <a:p>
          <a:endParaRPr lang="en-US"/>
        </a:p>
      </dgm:t>
    </dgm:pt>
    <dgm:pt modelId="{0791D603-8700-4E2D-919A-DE749ACD509C}" type="sibTrans" cxnId="{8B57CF48-D86A-4CF3-AE9D-2D3191BD40F7}">
      <dgm:prSet/>
      <dgm:spPr/>
      <dgm:t>
        <a:bodyPr/>
        <a:lstStyle/>
        <a:p>
          <a:endParaRPr lang="en-US"/>
        </a:p>
      </dgm:t>
    </dgm:pt>
    <dgm:pt modelId="{619D3434-6809-4C83-8515-CB8265F26AD8}" type="pres">
      <dgm:prSet presAssocID="{4BCF8084-40E8-4D0E-B3DB-5FF5E9D357CE}" presName="Name0" presStyleCnt="0">
        <dgm:presLayoutVars>
          <dgm:dir/>
          <dgm:resizeHandles val="exact"/>
        </dgm:presLayoutVars>
      </dgm:prSet>
      <dgm:spPr/>
    </dgm:pt>
    <dgm:pt modelId="{6A017F48-85E7-44F8-922C-9B9C85DE8BC1}" type="pres">
      <dgm:prSet presAssocID="{E1A396CC-939B-43FA-983E-E171B6D848E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CFE5BD-E581-403C-92CC-0F7314D08CCD}" type="pres">
      <dgm:prSet presAssocID="{EAC9283D-1AEA-4712-9E1F-63EE949FF91D}" presName="sibTrans" presStyleLbl="sibTrans2D1" presStyleIdx="0" presStyleCnt="4"/>
      <dgm:spPr/>
      <dgm:t>
        <a:bodyPr/>
        <a:lstStyle/>
        <a:p>
          <a:endParaRPr lang="en-US"/>
        </a:p>
      </dgm:t>
    </dgm:pt>
    <dgm:pt modelId="{EFDFA790-0C5F-469D-B191-720F65B837E8}" type="pres">
      <dgm:prSet presAssocID="{EAC9283D-1AEA-4712-9E1F-63EE949FF91D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A28D4B9-DBCF-412F-8509-48A502947B67}" type="pres">
      <dgm:prSet presAssocID="{83E143AA-A308-47EF-898B-4E53D81D796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38E16-3C9C-42A5-9A25-717B9DC0FAF7}" type="pres">
      <dgm:prSet presAssocID="{CD4164D2-9487-4ED0-9728-6FC6CC94D4D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E56DCA2B-0E06-4E75-AEAF-19A34429381E}" type="pres">
      <dgm:prSet presAssocID="{CD4164D2-9487-4ED0-9728-6FC6CC94D4D1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CEA2048-55D7-432A-81C5-AB228D79393D}" type="pres">
      <dgm:prSet presAssocID="{98DBD3EE-004D-44CF-96E8-A478E50EFB7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70B1C-3C79-4C27-8A92-62AD18DD78A7}" type="pres">
      <dgm:prSet presAssocID="{38A37ED3-BDDD-442F-BF72-1386C21D492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9ED70E4-7243-4F7A-BDF2-B5CA78B0B6D6}" type="pres">
      <dgm:prSet presAssocID="{38A37ED3-BDDD-442F-BF72-1386C21D492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6A27F50-9703-46B2-8DE5-CD1F7ACF0353}" type="pres">
      <dgm:prSet presAssocID="{C6014A9C-21E4-4E27-BF27-225A5456A52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884084-E615-4AA8-87E3-249B491EF1FC}" type="pres">
      <dgm:prSet presAssocID="{A2ADDD3D-A332-40BE-B177-E18314BF9D57}" presName="sibTrans" presStyleLbl="sibTrans2D1" presStyleIdx="3" presStyleCnt="4"/>
      <dgm:spPr/>
      <dgm:t>
        <a:bodyPr/>
        <a:lstStyle/>
        <a:p>
          <a:endParaRPr lang="en-US"/>
        </a:p>
      </dgm:t>
    </dgm:pt>
    <dgm:pt modelId="{B0326D82-AA90-4F3B-9340-3AFFF3EDCFFF}" type="pres">
      <dgm:prSet presAssocID="{A2ADDD3D-A332-40BE-B177-E18314BF9D57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06AB51A1-44C6-44E3-AB80-961F7CE79F8A}" type="pres">
      <dgm:prSet presAssocID="{AE03EAC2-A52E-4386-9D7D-54D53A9C39C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2E54AD-2376-4C54-AC99-A17B25569AE2}" type="presOf" srcId="{AE03EAC2-A52E-4386-9D7D-54D53A9C39C9}" destId="{06AB51A1-44C6-44E3-AB80-961F7CE79F8A}" srcOrd="0" destOrd="0" presId="urn:microsoft.com/office/officeart/2005/8/layout/process1"/>
    <dgm:cxn modelId="{D63B372A-59E1-43D6-A94E-88150EAE572A}" type="presOf" srcId="{4BCF8084-40E8-4D0E-B3DB-5FF5E9D357CE}" destId="{619D3434-6809-4C83-8515-CB8265F26AD8}" srcOrd="0" destOrd="0" presId="urn:microsoft.com/office/officeart/2005/8/layout/process1"/>
    <dgm:cxn modelId="{25A4E08A-DAC7-430F-BE4E-C4C176DCB523}" type="presOf" srcId="{CD4164D2-9487-4ED0-9728-6FC6CC94D4D1}" destId="{E9C38E16-3C9C-42A5-9A25-717B9DC0FAF7}" srcOrd="0" destOrd="0" presId="urn:microsoft.com/office/officeart/2005/8/layout/process1"/>
    <dgm:cxn modelId="{7F321DF1-0313-4481-ACE3-9BF65285E787}" srcId="{4BCF8084-40E8-4D0E-B3DB-5FF5E9D357CE}" destId="{C6014A9C-21E4-4E27-BF27-225A5456A528}" srcOrd="3" destOrd="0" parTransId="{9413E697-FF2E-423F-8B18-CA211E1C66ED}" sibTransId="{A2ADDD3D-A332-40BE-B177-E18314BF9D57}"/>
    <dgm:cxn modelId="{8B57CF48-D86A-4CF3-AE9D-2D3191BD40F7}" srcId="{4BCF8084-40E8-4D0E-B3DB-5FF5E9D357CE}" destId="{AE03EAC2-A52E-4386-9D7D-54D53A9C39C9}" srcOrd="4" destOrd="0" parTransId="{E01A4A7E-288B-405C-8126-2FEC4E9D30D9}" sibTransId="{0791D603-8700-4E2D-919A-DE749ACD509C}"/>
    <dgm:cxn modelId="{417389B1-E86B-4900-BC8E-3826ACAA2543}" type="presOf" srcId="{38A37ED3-BDDD-442F-BF72-1386C21D4928}" destId="{79170B1C-3C79-4C27-8A92-62AD18DD78A7}" srcOrd="0" destOrd="0" presId="urn:microsoft.com/office/officeart/2005/8/layout/process1"/>
    <dgm:cxn modelId="{1A0C3EAD-9DD7-4AA1-932E-6A8D6542E028}" srcId="{4BCF8084-40E8-4D0E-B3DB-5FF5E9D357CE}" destId="{83E143AA-A308-47EF-898B-4E53D81D7966}" srcOrd="1" destOrd="0" parTransId="{A937899A-127F-4402-B601-44737FA470FE}" sibTransId="{CD4164D2-9487-4ED0-9728-6FC6CC94D4D1}"/>
    <dgm:cxn modelId="{20C22939-E1D5-4631-AC09-53A90136D4E4}" type="presOf" srcId="{83E143AA-A308-47EF-898B-4E53D81D7966}" destId="{2A28D4B9-DBCF-412F-8509-48A502947B67}" srcOrd="0" destOrd="0" presId="urn:microsoft.com/office/officeart/2005/8/layout/process1"/>
    <dgm:cxn modelId="{D81FC381-8B4D-4044-ADC0-87D2F98B2489}" type="presOf" srcId="{EAC9283D-1AEA-4712-9E1F-63EE949FF91D}" destId="{D8CFE5BD-E581-403C-92CC-0F7314D08CCD}" srcOrd="0" destOrd="0" presId="urn:microsoft.com/office/officeart/2005/8/layout/process1"/>
    <dgm:cxn modelId="{205FE490-F7CF-4AB9-AFE4-42A2C077271E}" type="presOf" srcId="{EAC9283D-1AEA-4712-9E1F-63EE949FF91D}" destId="{EFDFA790-0C5F-469D-B191-720F65B837E8}" srcOrd="1" destOrd="0" presId="urn:microsoft.com/office/officeart/2005/8/layout/process1"/>
    <dgm:cxn modelId="{0028C0A6-9E59-41FB-8E8A-D31D91539680}" type="presOf" srcId="{C6014A9C-21E4-4E27-BF27-225A5456A528}" destId="{16A27F50-9703-46B2-8DE5-CD1F7ACF0353}" srcOrd="0" destOrd="0" presId="urn:microsoft.com/office/officeart/2005/8/layout/process1"/>
    <dgm:cxn modelId="{740E27CC-B2D5-4276-B4F2-DEC1D686520F}" type="presOf" srcId="{CD4164D2-9487-4ED0-9728-6FC6CC94D4D1}" destId="{E56DCA2B-0E06-4E75-AEAF-19A34429381E}" srcOrd="1" destOrd="0" presId="urn:microsoft.com/office/officeart/2005/8/layout/process1"/>
    <dgm:cxn modelId="{44B4DBCD-BF36-4BE0-AB57-56B67A0CE1AA}" srcId="{4BCF8084-40E8-4D0E-B3DB-5FF5E9D357CE}" destId="{E1A396CC-939B-43FA-983E-E171B6D848EE}" srcOrd="0" destOrd="0" parTransId="{CA9A02EC-AF78-48CE-AA8F-086E132705C8}" sibTransId="{EAC9283D-1AEA-4712-9E1F-63EE949FF91D}"/>
    <dgm:cxn modelId="{310CF687-3221-4AA5-84AF-5B25843ADD10}" type="presOf" srcId="{A2ADDD3D-A332-40BE-B177-E18314BF9D57}" destId="{0A884084-E615-4AA8-87E3-249B491EF1FC}" srcOrd="0" destOrd="0" presId="urn:microsoft.com/office/officeart/2005/8/layout/process1"/>
    <dgm:cxn modelId="{4A57938A-2036-4F2D-86E2-FF89E81D53EA}" type="presOf" srcId="{98DBD3EE-004D-44CF-96E8-A478E50EFB70}" destId="{4CEA2048-55D7-432A-81C5-AB228D79393D}" srcOrd="0" destOrd="0" presId="urn:microsoft.com/office/officeart/2005/8/layout/process1"/>
    <dgm:cxn modelId="{DE4B4B45-4C6A-4C00-BB0C-B5BD2A1EC6C8}" type="presOf" srcId="{38A37ED3-BDDD-442F-BF72-1386C21D4928}" destId="{69ED70E4-7243-4F7A-BDF2-B5CA78B0B6D6}" srcOrd="1" destOrd="0" presId="urn:microsoft.com/office/officeart/2005/8/layout/process1"/>
    <dgm:cxn modelId="{625CE5B3-21EF-423E-9C3B-C3A19FA34A58}" srcId="{4BCF8084-40E8-4D0E-B3DB-5FF5E9D357CE}" destId="{98DBD3EE-004D-44CF-96E8-A478E50EFB70}" srcOrd="2" destOrd="0" parTransId="{829D82C4-B5E4-483B-BDD7-FDF88BFEFB62}" sibTransId="{38A37ED3-BDDD-442F-BF72-1386C21D4928}"/>
    <dgm:cxn modelId="{21F0335B-C38D-43D3-906B-BFEB1863A3D6}" type="presOf" srcId="{E1A396CC-939B-43FA-983E-E171B6D848EE}" destId="{6A017F48-85E7-44F8-922C-9B9C85DE8BC1}" srcOrd="0" destOrd="0" presId="urn:microsoft.com/office/officeart/2005/8/layout/process1"/>
    <dgm:cxn modelId="{08C4EFE5-4C59-4A6C-8235-122D535C1C39}" type="presOf" srcId="{A2ADDD3D-A332-40BE-B177-E18314BF9D57}" destId="{B0326D82-AA90-4F3B-9340-3AFFF3EDCFFF}" srcOrd="1" destOrd="0" presId="urn:microsoft.com/office/officeart/2005/8/layout/process1"/>
    <dgm:cxn modelId="{CE6EF5E1-EAE2-4126-8248-7E3D0ACE711F}" type="presParOf" srcId="{619D3434-6809-4C83-8515-CB8265F26AD8}" destId="{6A017F48-85E7-44F8-922C-9B9C85DE8BC1}" srcOrd="0" destOrd="0" presId="urn:microsoft.com/office/officeart/2005/8/layout/process1"/>
    <dgm:cxn modelId="{4F5FF926-1C3F-4778-A7B3-04B795E4906C}" type="presParOf" srcId="{619D3434-6809-4C83-8515-CB8265F26AD8}" destId="{D8CFE5BD-E581-403C-92CC-0F7314D08CCD}" srcOrd="1" destOrd="0" presId="urn:microsoft.com/office/officeart/2005/8/layout/process1"/>
    <dgm:cxn modelId="{239B43BC-756A-4E43-88B2-563F7A3814BD}" type="presParOf" srcId="{D8CFE5BD-E581-403C-92CC-0F7314D08CCD}" destId="{EFDFA790-0C5F-469D-B191-720F65B837E8}" srcOrd="0" destOrd="0" presId="urn:microsoft.com/office/officeart/2005/8/layout/process1"/>
    <dgm:cxn modelId="{8B45DB10-CAA1-4237-AFAA-3BB896D2FBF4}" type="presParOf" srcId="{619D3434-6809-4C83-8515-CB8265F26AD8}" destId="{2A28D4B9-DBCF-412F-8509-48A502947B67}" srcOrd="2" destOrd="0" presId="urn:microsoft.com/office/officeart/2005/8/layout/process1"/>
    <dgm:cxn modelId="{98A0FEF8-4EC8-4608-A670-F07DDDC23A0B}" type="presParOf" srcId="{619D3434-6809-4C83-8515-CB8265F26AD8}" destId="{E9C38E16-3C9C-42A5-9A25-717B9DC0FAF7}" srcOrd="3" destOrd="0" presId="urn:microsoft.com/office/officeart/2005/8/layout/process1"/>
    <dgm:cxn modelId="{528DA2AF-E5D3-4E9C-B76F-F3ABE4FC6995}" type="presParOf" srcId="{E9C38E16-3C9C-42A5-9A25-717B9DC0FAF7}" destId="{E56DCA2B-0E06-4E75-AEAF-19A34429381E}" srcOrd="0" destOrd="0" presId="urn:microsoft.com/office/officeart/2005/8/layout/process1"/>
    <dgm:cxn modelId="{D96DC33D-AA31-4291-A490-0977B87C7826}" type="presParOf" srcId="{619D3434-6809-4C83-8515-CB8265F26AD8}" destId="{4CEA2048-55D7-432A-81C5-AB228D79393D}" srcOrd="4" destOrd="0" presId="urn:microsoft.com/office/officeart/2005/8/layout/process1"/>
    <dgm:cxn modelId="{E166BA3E-6C6B-464B-81BE-2C928EB016F8}" type="presParOf" srcId="{619D3434-6809-4C83-8515-CB8265F26AD8}" destId="{79170B1C-3C79-4C27-8A92-62AD18DD78A7}" srcOrd="5" destOrd="0" presId="urn:microsoft.com/office/officeart/2005/8/layout/process1"/>
    <dgm:cxn modelId="{2C7EB559-1A9C-474B-87F8-D59CDC46A289}" type="presParOf" srcId="{79170B1C-3C79-4C27-8A92-62AD18DD78A7}" destId="{69ED70E4-7243-4F7A-BDF2-B5CA78B0B6D6}" srcOrd="0" destOrd="0" presId="urn:microsoft.com/office/officeart/2005/8/layout/process1"/>
    <dgm:cxn modelId="{5A5CC64D-1562-47A4-ACD0-62E2D21D0509}" type="presParOf" srcId="{619D3434-6809-4C83-8515-CB8265F26AD8}" destId="{16A27F50-9703-46B2-8DE5-CD1F7ACF0353}" srcOrd="6" destOrd="0" presId="urn:microsoft.com/office/officeart/2005/8/layout/process1"/>
    <dgm:cxn modelId="{7AFB7FC0-C684-408D-B83D-21604BE45889}" type="presParOf" srcId="{619D3434-6809-4C83-8515-CB8265F26AD8}" destId="{0A884084-E615-4AA8-87E3-249B491EF1FC}" srcOrd="7" destOrd="0" presId="urn:microsoft.com/office/officeart/2005/8/layout/process1"/>
    <dgm:cxn modelId="{74C297F9-9C91-4280-85BE-1B5E55EFFEA2}" type="presParOf" srcId="{0A884084-E615-4AA8-87E3-249B491EF1FC}" destId="{B0326D82-AA90-4F3B-9340-3AFFF3EDCFFF}" srcOrd="0" destOrd="0" presId="urn:microsoft.com/office/officeart/2005/8/layout/process1"/>
    <dgm:cxn modelId="{D8A289D7-50B2-4504-B645-11B352EE4B40}" type="presParOf" srcId="{619D3434-6809-4C83-8515-CB8265F26AD8}" destId="{06AB51A1-44C6-44E3-AB80-961F7CE79F8A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BCF8084-40E8-4D0E-B3DB-5FF5E9D357CE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</dgm:pt>
    <dgm:pt modelId="{E1A396CC-939B-43FA-983E-E171B6D848EE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1. </a:t>
          </a:r>
          <a:r>
            <a:rPr lang="en-US" noProof="0" dirty="0" smtClean="0">
              <a:solidFill>
                <a:schemeClr val="tx1"/>
              </a:solidFill>
            </a:rPr>
            <a:t>Introduction</a:t>
          </a:r>
          <a:endParaRPr lang="en-US" noProof="0" dirty="0">
            <a:solidFill>
              <a:schemeClr val="tx1"/>
            </a:solidFill>
          </a:endParaRPr>
        </a:p>
      </dgm:t>
    </dgm:pt>
    <dgm:pt modelId="{CA9A02EC-AF78-48CE-AA8F-086E132705C8}" type="parTrans" cxnId="{44B4DBCD-BF36-4BE0-AB57-56B67A0CE1AA}">
      <dgm:prSet/>
      <dgm:spPr/>
      <dgm:t>
        <a:bodyPr/>
        <a:lstStyle/>
        <a:p>
          <a:endParaRPr lang="en-US"/>
        </a:p>
      </dgm:t>
    </dgm:pt>
    <dgm:pt modelId="{EAC9283D-1AEA-4712-9E1F-63EE949FF91D}" type="sibTrans" cxnId="{44B4DBCD-BF36-4BE0-AB57-56B67A0CE1AA}">
      <dgm:prSet/>
      <dgm:spPr/>
      <dgm:t>
        <a:bodyPr/>
        <a:lstStyle/>
        <a:p>
          <a:endParaRPr lang="en-US"/>
        </a:p>
      </dgm:t>
    </dgm:pt>
    <dgm:pt modelId="{83E143AA-A308-47EF-898B-4E53D81D7966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2. </a:t>
          </a:r>
          <a:r>
            <a:rPr lang="en-US" noProof="0" dirty="0" err="1" smtClean="0">
              <a:solidFill>
                <a:schemeClr val="tx1"/>
              </a:solidFill>
            </a:rPr>
            <a:t>Backgrounf</a:t>
          </a:r>
          <a:endParaRPr lang="en-US" noProof="0" dirty="0">
            <a:solidFill>
              <a:schemeClr val="tx1"/>
            </a:solidFill>
          </a:endParaRPr>
        </a:p>
      </dgm:t>
    </dgm:pt>
    <dgm:pt modelId="{A937899A-127F-4402-B601-44737FA470FE}" type="parTrans" cxnId="{1A0C3EAD-9DD7-4AA1-932E-6A8D6542E028}">
      <dgm:prSet/>
      <dgm:spPr/>
      <dgm:t>
        <a:bodyPr/>
        <a:lstStyle/>
        <a:p>
          <a:endParaRPr lang="en-US"/>
        </a:p>
      </dgm:t>
    </dgm:pt>
    <dgm:pt modelId="{CD4164D2-9487-4ED0-9728-6FC6CC94D4D1}" type="sibTrans" cxnId="{1A0C3EAD-9DD7-4AA1-932E-6A8D6542E028}">
      <dgm:prSet/>
      <dgm:spPr/>
      <dgm:t>
        <a:bodyPr/>
        <a:lstStyle/>
        <a:p>
          <a:endParaRPr lang="en-US"/>
        </a:p>
      </dgm:t>
    </dgm:pt>
    <dgm:pt modelId="{98DBD3EE-004D-44CF-96E8-A478E50EFB70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3. Method</a:t>
          </a:r>
          <a:endParaRPr lang="en-US" dirty="0">
            <a:solidFill>
              <a:schemeClr val="tx1"/>
            </a:solidFill>
          </a:endParaRPr>
        </a:p>
      </dgm:t>
    </dgm:pt>
    <dgm:pt modelId="{829D82C4-B5E4-483B-BDD7-FDF88BFEFB62}" type="parTrans" cxnId="{625CE5B3-21EF-423E-9C3B-C3A19FA34A58}">
      <dgm:prSet/>
      <dgm:spPr/>
      <dgm:t>
        <a:bodyPr/>
        <a:lstStyle/>
        <a:p>
          <a:endParaRPr lang="en-US"/>
        </a:p>
      </dgm:t>
    </dgm:pt>
    <dgm:pt modelId="{38A37ED3-BDDD-442F-BF72-1386C21D4928}" type="sibTrans" cxnId="{625CE5B3-21EF-423E-9C3B-C3A19FA34A58}">
      <dgm:prSet/>
      <dgm:spPr/>
      <dgm:t>
        <a:bodyPr/>
        <a:lstStyle/>
        <a:p>
          <a:endParaRPr lang="en-US"/>
        </a:p>
      </dgm:t>
    </dgm:pt>
    <dgm:pt modelId="{C6014A9C-21E4-4E27-BF27-225A5456A528}">
      <dgm:prSet phldrT="[Testo]"/>
      <dgm:spPr/>
      <dgm:t>
        <a:bodyPr/>
        <a:lstStyle/>
        <a:p>
          <a:r>
            <a:rPr lang="it-IT" b="1" dirty="0" smtClean="0">
              <a:solidFill>
                <a:schemeClr val="bg1"/>
              </a:solidFill>
            </a:rPr>
            <a:t>4. </a:t>
          </a:r>
          <a:r>
            <a:rPr lang="en-US" b="1" noProof="0" dirty="0" smtClean="0">
              <a:solidFill>
                <a:schemeClr val="bg1"/>
              </a:solidFill>
            </a:rPr>
            <a:t>Results</a:t>
          </a:r>
          <a:endParaRPr lang="en-US" b="1" noProof="0" dirty="0">
            <a:solidFill>
              <a:schemeClr val="bg1"/>
            </a:solidFill>
          </a:endParaRPr>
        </a:p>
      </dgm:t>
    </dgm:pt>
    <dgm:pt modelId="{9413E697-FF2E-423F-8B18-CA211E1C66ED}" type="parTrans" cxnId="{7F321DF1-0313-4481-ACE3-9BF65285E787}">
      <dgm:prSet/>
      <dgm:spPr/>
      <dgm:t>
        <a:bodyPr/>
        <a:lstStyle/>
        <a:p>
          <a:endParaRPr lang="en-US"/>
        </a:p>
      </dgm:t>
    </dgm:pt>
    <dgm:pt modelId="{A2ADDD3D-A332-40BE-B177-E18314BF9D57}" type="sibTrans" cxnId="{7F321DF1-0313-4481-ACE3-9BF65285E787}">
      <dgm:prSet/>
      <dgm:spPr/>
      <dgm:t>
        <a:bodyPr/>
        <a:lstStyle/>
        <a:p>
          <a:endParaRPr lang="en-US"/>
        </a:p>
      </dgm:t>
    </dgm:pt>
    <dgm:pt modelId="{AE03EAC2-A52E-4386-9D7D-54D53A9C39C9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5. </a:t>
          </a:r>
          <a:r>
            <a:rPr lang="en-US" noProof="0" dirty="0" smtClean="0">
              <a:solidFill>
                <a:schemeClr val="tx1"/>
              </a:solidFill>
            </a:rPr>
            <a:t>Conclusions</a:t>
          </a:r>
          <a:endParaRPr lang="en-US" noProof="0" dirty="0">
            <a:solidFill>
              <a:schemeClr val="tx1"/>
            </a:solidFill>
          </a:endParaRPr>
        </a:p>
      </dgm:t>
    </dgm:pt>
    <dgm:pt modelId="{E01A4A7E-288B-405C-8126-2FEC4E9D30D9}" type="parTrans" cxnId="{8B57CF48-D86A-4CF3-AE9D-2D3191BD40F7}">
      <dgm:prSet/>
      <dgm:spPr/>
      <dgm:t>
        <a:bodyPr/>
        <a:lstStyle/>
        <a:p>
          <a:endParaRPr lang="en-US"/>
        </a:p>
      </dgm:t>
    </dgm:pt>
    <dgm:pt modelId="{0791D603-8700-4E2D-919A-DE749ACD509C}" type="sibTrans" cxnId="{8B57CF48-D86A-4CF3-AE9D-2D3191BD40F7}">
      <dgm:prSet/>
      <dgm:spPr/>
      <dgm:t>
        <a:bodyPr/>
        <a:lstStyle/>
        <a:p>
          <a:endParaRPr lang="en-US"/>
        </a:p>
      </dgm:t>
    </dgm:pt>
    <dgm:pt modelId="{619D3434-6809-4C83-8515-CB8265F26AD8}" type="pres">
      <dgm:prSet presAssocID="{4BCF8084-40E8-4D0E-B3DB-5FF5E9D357CE}" presName="Name0" presStyleCnt="0">
        <dgm:presLayoutVars>
          <dgm:dir/>
          <dgm:resizeHandles val="exact"/>
        </dgm:presLayoutVars>
      </dgm:prSet>
      <dgm:spPr/>
    </dgm:pt>
    <dgm:pt modelId="{6A017F48-85E7-44F8-922C-9B9C85DE8BC1}" type="pres">
      <dgm:prSet presAssocID="{E1A396CC-939B-43FA-983E-E171B6D848E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CFE5BD-E581-403C-92CC-0F7314D08CCD}" type="pres">
      <dgm:prSet presAssocID="{EAC9283D-1AEA-4712-9E1F-63EE949FF91D}" presName="sibTrans" presStyleLbl="sibTrans2D1" presStyleIdx="0" presStyleCnt="4"/>
      <dgm:spPr/>
      <dgm:t>
        <a:bodyPr/>
        <a:lstStyle/>
        <a:p>
          <a:endParaRPr lang="en-US"/>
        </a:p>
      </dgm:t>
    </dgm:pt>
    <dgm:pt modelId="{EFDFA790-0C5F-469D-B191-720F65B837E8}" type="pres">
      <dgm:prSet presAssocID="{EAC9283D-1AEA-4712-9E1F-63EE949FF91D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A28D4B9-DBCF-412F-8509-48A502947B67}" type="pres">
      <dgm:prSet presAssocID="{83E143AA-A308-47EF-898B-4E53D81D796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38E16-3C9C-42A5-9A25-717B9DC0FAF7}" type="pres">
      <dgm:prSet presAssocID="{CD4164D2-9487-4ED0-9728-6FC6CC94D4D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E56DCA2B-0E06-4E75-AEAF-19A34429381E}" type="pres">
      <dgm:prSet presAssocID="{CD4164D2-9487-4ED0-9728-6FC6CC94D4D1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CEA2048-55D7-432A-81C5-AB228D79393D}" type="pres">
      <dgm:prSet presAssocID="{98DBD3EE-004D-44CF-96E8-A478E50EFB7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70B1C-3C79-4C27-8A92-62AD18DD78A7}" type="pres">
      <dgm:prSet presAssocID="{38A37ED3-BDDD-442F-BF72-1386C21D492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9ED70E4-7243-4F7A-BDF2-B5CA78B0B6D6}" type="pres">
      <dgm:prSet presAssocID="{38A37ED3-BDDD-442F-BF72-1386C21D492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6A27F50-9703-46B2-8DE5-CD1F7ACF0353}" type="pres">
      <dgm:prSet presAssocID="{C6014A9C-21E4-4E27-BF27-225A5456A52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884084-E615-4AA8-87E3-249B491EF1FC}" type="pres">
      <dgm:prSet presAssocID="{A2ADDD3D-A332-40BE-B177-E18314BF9D57}" presName="sibTrans" presStyleLbl="sibTrans2D1" presStyleIdx="3" presStyleCnt="4"/>
      <dgm:spPr/>
      <dgm:t>
        <a:bodyPr/>
        <a:lstStyle/>
        <a:p>
          <a:endParaRPr lang="en-US"/>
        </a:p>
      </dgm:t>
    </dgm:pt>
    <dgm:pt modelId="{B0326D82-AA90-4F3B-9340-3AFFF3EDCFFF}" type="pres">
      <dgm:prSet presAssocID="{A2ADDD3D-A332-40BE-B177-E18314BF9D57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06AB51A1-44C6-44E3-AB80-961F7CE79F8A}" type="pres">
      <dgm:prSet presAssocID="{AE03EAC2-A52E-4386-9D7D-54D53A9C39C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009EA9-8E1F-47C5-BEF9-42DA25AE2BDE}" type="presOf" srcId="{EAC9283D-1AEA-4712-9E1F-63EE949FF91D}" destId="{EFDFA790-0C5F-469D-B191-720F65B837E8}" srcOrd="1" destOrd="0" presId="urn:microsoft.com/office/officeart/2005/8/layout/process1"/>
    <dgm:cxn modelId="{34827155-ABE4-454D-A2D7-1F9D28F8DCF3}" type="presOf" srcId="{38A37ED3-BDDD-442F-BF72-1386C21D4928}" destId="{79170B1C-3C79-4C27-8A92-62AD18DD78A7}" srcOrd="0" destOrd="0" presId="urn:microsoft.com/office/officeart/2005/8/layout/process1"/>
    <dgm:cxn modelId="{7714CF03-ED67-4364-8B77-AA938377F5D5}" type="presOf" srcId="{4BCF8084-40E8-4D0E-B3DB-5FF5E9D357CE}" destId="{619D3434-6809-4C83-8515-CB8265F26AD8}" srcOrd="0" destOrd="0" presId="urn:microsoft.com/office/officeart/2005/8/layout/process1"/>
    <dgm:cxn modelId="{F8B1C7B1-4B95-4132-B1E2-268D2D7038F2}" type="presOf" srcId="{A2ADDD3D-A332-40BE-B177-E18314BF9D57}" destId="{B0326D82-AA90-4F3B-9340-3AFFF3EDCFFF}" srcOrd="1" destOrd="0" presId="urn:microsoft.com/office/officeart/2005/8/layout/process1"/>
    <dgm:cxn modelId="{BA1F6F84-49BB-42B8-8CAE-A87686BF5C7E}" type="presOf" srcId="{EAC9283D-1AEA-4712-9E1F-63EE949FF91D}" destId="{D8CFE5BD-E581-403C-92CC-0F7314D08CCD}" srcOrd="0" destOrd="0" presId="urn:microsoft.com/office/officeart/2005/8/layout/process1"/>
    <dgm:cxn modelId="{33F59172-041F-466D-A6AE-9835EE2FD77B}" type="presOf" srcId="{CD4164D2-9487-4ED0-9728-6FC6CC94D4D1}" destId="{E9C38E16-3C9C-42A5-9A25-717B9DC0FAF7}" srcOrd="0" destOrd="0" presId="urn:microsoft.com/office/officeart/2005/8/layout/process1"/>
    <dgm:cxn modelId="{E35CE7C7-5D34-47D5-8309-2DD62D4D73F9}" type="presOf" srcId="{CD4164D2-9487-4ED0-9728-6FC6CC94D4D1}" destId="{E56DCA2B-0E06-4E75-AEAF-19A34429381E}" srcOrd="1" destOrd="0" presId="urn:microsoft.com/office/officeart/2005/8/layout/process1"/>
    <dgm:cxn modelId="{6F43785F-5BF0-4523-8FC1-35363484AAD2}" type="presOf" srcId="{C6014A9C-21E4-4E27-BF27-225A5456A528}" destId="{16A27F50-9703-46B2-8DE5-CD1F7ACF0353}" srcOrd="0" destOrd="0" presId="urn:microsoft.com/office/officeart/2005/8/layout/process1"/>
    <dgm:cxn modelId="{7F321DF1-0313-4481-ACE3-9BF65285E787}" srcId="{4BCF8084-40E8-4D0E-B3DB-5FF5E9D357CE}" destId="{C6014A9C-21E4-4E27-BF27-225A5456A528}" srcOrd="3" destOrd="0" parTransId="{9413E697-FF2E-423F-8B18-CA211E1C66ED}" sibTransId="{A2ADDD3D-A332-40BE-B177-E18314BF9D57}"/>
    <dgm:cxn modelId="{8B57CF48-D86A-4CF3-AE9D-2D3191BD40F7}" srcId="{4BCF8084-40E8-4D0E-B3DB-5FF5E9D357CE}" destId="{AE03EAC2-A52E-4386-9D7D-54D53A9C39C9}" srcOrd="4" destOrd="0" parTransId="{E01A4A7E-288B-405C-8126-2FEC4E9D30D9}" sibTransId="{0791D603-8700-4E2D-919A-DE749ACD509C}"/>
    <dgm:cxn modelId="{5B954ED8-CACF-4F70-AA0C-E9F7A5028AB1}" type="presOf" srcId="{83E143AA-A308-47EF-898B-4E53D81D7966}" destId="{2A28D4B9-DBCF-412F-8509-48A502947B67}" srcOrd="0" destOrd="0" presId="urn:microsoft.com/office/officeart/2005/8/layout/process1"/>
    <dgm:cxn modelId="{1A0C3EAD-9DD7-4AA1-932E-6A8D6542E028}" srcId="{4BCF8084-40E8-4D0E-B3DB-5FF5E9D357CE}" destId="{83E143AA-A308-47EF-898B-4E53D81D7966}" srcOrd="1" destOrd="0" parTransId="{A937899A-127F-4402-B601-44737FA470FE}" sibTransId="{CD4164D2-9487-4ED0-9728-6FC6CC94D4D1}"/>
    <dgm:cxn modelId="{F691B73D-4032-4793-BBCC-8322FC20D901}" type="presOf" srcId="{98DBD3EE-004D-44CF-96E8-A478E50EFB70}" destId="{4CEA2048-55D7-432A-81C5-AB228D79393D}" srcOrd="0" destOrd="0" presId="urn:microsoft.com/office/officeart/2005/8/layout/process1"/>
    <dgm:cxn modelId="{44B4DBCD-BF36-4BE0-AB57-56B67A0CE1AA}" srcId="{4BCF8084-40E8-4D0E-B3DB-5FF5E9D357CE}" destId="{E1A396CC-939B-43FA-983E-E171B6D848EE}" srcOrd="0" destOrd="0" parTransId="{CA9A02EC-AF78-48CE-AA8F-086E132705C8}" sibTransId="{EAC9283D-1AEA-4712-9E1F-63EE949FF91D}"/>
    <dgm:cxn modelId="{625CE5B3-21EF-423E-9C3B-C3A19FA34A58}" srcId="{4BCF8084-40E8-4D0E-B3DB-5FF5E9D357CE}" destId="{98DBD3EE-004D-44CF-96E8-A478E50EFB70}" srcOrd="2" destOrd="0" parTransId="{829D82C4-B5E4-483B-BDD7-FDF88BFEFB62}" sibTransId="{38A37ED3-BDDD-442F-BF72-1386C21D4928}"/>
    <dgm:cxn modelId="{A2448172-32B7-4F92-A364-9F83A7C4A64F}" type="presOf" srcId="{38A37ED3-BDDD-442F-BF72-1386C21D4928}" destId="{69ED70E4-7243-4F7A-BDF2-B5CA78B0B6D6}" srcOrd="1" destOrd="0" presId="urn:microsoft.com/office/officeart/2005/8/layout/process1"/>
    <dgm:cxn modelId="{49FA17E4-3550-4AD3-B35E-BE80430C6352}" type="presOf" srcId="{E1A396CC-939B-43FA-983E-E171B6D848EE}" destId="{6A017F48-85E7-44F8-922C-9B9C85DE8BC1}" srcOrd="0" destOrd="0" presId="urn:microsoft.com/office/officeart/2005/8/layout/process1"/>
    <dgm:cxn modelId="{F55D2646-D8FA-4C0F-9EF8-FEA075649096}" type="presOf" srcId="{AE03EAC2-A52E-4386-9D7D-54D53A9C39C9}" destId="{06AB51A1-44C6-44E3-AB80-961F7CE79F8A}" srcOrd="0" destOrd="0" presId="urn:microsoft.com/office/officeart/2005/8/layout/process1"/>
    <dgm:cxn modelId="{D80B42B4-F766-4AD2-A279-E3C6A05D4A51}" type="presOf" srcId="{A2ADDD3D-A332-40BE-B177-E18314BF9D57}" destId="{0A884084-E615-4AA8-87E3-249B491EF1FC}" srcOrd="0" destOrd="0" presId="urn:microsoft.com/office/officeart/2005/8/layout/process1"/>
    <dgm:cxn modelId="{870A0151-5880-44E0-AD8A-3D053BF41003}" type="presParOf" srcId="{619D3434-6809-4C83-8515-CB8265F26AD8}" destId="{6A017F48-85E7-44F8-922C-9B9C85DE8BC1}" srcOrd="0" destOrd="0" presId="urn:microsoft.com/office/officeart/2005/8/layout/process1"/>
    <dgm:cxn modelId="{DB3CB4C3-2EFB-4AF0-9D78-4F0860B4BB20}" type="presParOf" srcId="{619D3434-6809-4C83-8515-CB8265F26AD8}" destId="{D8CFE5BD-E581-403C-92CC-0F7314D08CCD}" srcOrd="1" destOrd="0" presId="urn:microsoft.com/office/officeart/2005/8/layout/process1"/>
    <dgm:cxn modelId="{C97E9D1E-DE02-443E-BF42-2B27A36265EC}" type="presParOf" srcId="{D8CFE5BD-E581-403C-92CC-0F7314D08CCD}" destId="{EFDFA790-0C5F-469D-B191-720F65B837E8}" srcOrd="0" destOrd="0" presId="urn:microsoft.com/office/officeart/2005/8/layout/process1"/>
    <dgm:cxn modelId="{1D9AFC94-2E08-4B82-A441-6A6958D8016B}" type="presParOf" srcId="{619D3434-6809-4C83-8515-CB8265F26AD8}" destId="{2A28D4B9-DBCF-412F-8509-48A502947B67}" srcOrd="2" destOrd="0" presId="urn:microsoft.com/office/officeart/2005/8/layout/process1"/>
    <dgm:cxn modelId="{82192C0B-C71C-4722-8A2B-3692093F2405}" type="presParOf" srcId="{619D3434-6809-4C83-8515-CB8265F26AD8}" destId="{E9C38E16-3C9C-42A5-9A25-717B9DC0FAF7}" srcOrd="3" destOrd="0" presId="urn:microsoft.com/office/officeart/2005/8/layout/process1"/>
    <dgm:cxn modelId="{682223E0-F096-4FC8-AE78-F57898A3B2D9}" type="presParOf" srcId="{E9C38E16-3C9C-42A5-9A25-717B9DC0FAF7}" destId="{E56DCA2B-0E06-4E75-AEAF-19A34429381E}" srcOrd="0" destOrd="0" presId="urn:microsoft.com/office/officeart/2005/8/layout/process1"/>
    <dgm:cxn modelId="{7CCD43FB-7374-4227-8A00-E8371286B09F}" type="presParOf" srcId="{619D3434-6809-4C83-8515-CB8265F26AD8}" destId="{4CEA2048-55D7-432A-81C5-AB228D79393D}" srcOrd="4" destOrd="0" presId="urn:microsoft.com/office/officeart/2005/8/layout/process1"/>
    <dgm:cxn modelId="{30558D0C-8C5B-464E-99C3-3DA3B1F13E31}" type="presParOf" srcId="{619D3434-6809-4C83-8515-CB8265F26AD8}" destId="{79170B1C-3C79-4C27-8A92-62AD18DD78A7}" srcOrd="5" destOrd="0" presId="urn:microsoft.com/office/officeart/2005/8/layout/process1"/>
    <dgm:cxn modelId="{A19CF15A-8BEB-4285-B103-19BDFA688CA7}" type="presParOf" srcId="{79170B1C-3C79-4C27-8A92-62AD18DD78A7}" destId="{69ED70E4-7243-4F7A-BDF2-B5CA78B0B6D6}" srcOrd="0" destOrd="0" presId="urn:microsoft.com/office/officeart/2005/8/layout/process1"/>
    <dgm:cxn modelId="{3D2626BD-5DBF-477E-9EFE-D7DD148F7C69}" type="presParOf" srcId="{619D3434-6809-4C83-8515-CB8265F26AD8}" destId="{16A27F50-9703-46B2-8DE5-CD1F7ACF0353}" srcOrd="6" destOrd="0" presId="urn:microsoft.com/office/officeart/2005/8/layout/process1"/>
    <dgm:cxn modelId="{00FF1194-D0C1-4DF3-945F-6ACCDD2FE28C}" type="presParOf" srcId="{619D3434-6809-4C83-8515-CB8265F26AD8}" destId="{0A884084-E615-4AA8-87E3-249B491EF1FC}" srcOrd="7" destOrd="0" presId="urn:microsoft.com/office/officeart/2005/8/layout/process1"/>
    <dgm:cxn modelId="{75D55283-889B-44B4-9492-5322E2FE7D63}" type="presParOf" srcId="{0A884084-E615-4AA8-87E3-249B491EF1FC}" destId="{B0326D82-AA90-4F3B-9340-3AFFF3EDCFFF}" srcOrd="0" destOrd="0" presId="urn:microsoft.com/office/officeart/2005/8/layout/process1"/>
    <dgm:cxn modelId="{324801CB-A86B-4213-BE2C-57E2CECF6E67}" type="presParOf" srcId="{619D3434-6809-4C83-8515-CB8265F26AD8}" destId="{06AB51A1-44C6-44E3-AB80-961F7CE79F8A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BCF8084-40E8-4D0E-B3DB-5FF5E9D357CE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</dgm:pt>
    <dgm:pt modelId="{E1A396CC-939B-43FA-983E-E171B6D848EE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1. </a:t>
          </a:r>
          <a:r>
            <a:rPr lang="en-US" noProof="0" dirty="0" smtClean="0">
              <a:solidFill>
                <a:schemeClr val="tx1"/>
              </a:solidFill>
            </a:rPr>
            <a:t>Introduction</a:t>
          </a:r>
          <a:endParaRPr lang="en-US" noProof="0" dirty="0">
            <a:solidFill>
              <a:schemeClr val="tx1"/>
            </a:solidFill>
          </a:endParaRPr>
        </a:p>
      </dgm:t>
    </dgm:pt>
    <dgm:pt modelId="{CA9A02EC-AF78-48CE-AA8F-086E132705C8}" type="parTrans" cxnId="{44B4DBCD-BF36-4BE0-AB57-56B67A0CE1AA}">
      <dgm:prSet/>
      <dgm:spPr/>
      <dgm:t>
        <a:bodyPr/>
        <a:lstStyle/>
        <a:p>
          <a:endParaRPr lang="en-US"/>
        </a:p>
      </dgm:t>
    </dgm:pt>
    <dgm:pt modelId="{EAC9283D-1AEA-4712-9E1F-63EE949FF91D}" type="sibTrans" cxnId="{44B4DBCD-BF36-4BE0-AB57-56B67A0CE1AA}">
      <dgm:prSet/>
      <dgm:spPr/>
      <dgm:t>
        <a:bodyPr/>
        <a:lstStyle/>
        <a:p>
          <a:endParaRPr lang="en-US"/>
        </a:p>
      </dgm:t>
    </dgm:pt>
    <dgm:pt modelId="{83E143AA-A308-47EF-898B-4E53D81D7966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2. </a:t>
          </a:r>
          <a:r>
            <a:rPr lang="en-US" noProof="0" dirty="0" smtClean="0">
              <a:solidFill>
                <a:schemeClr val="tx1"/>
              </a:solidFill>
            </a:rPr>
            <a:t>Background</a:t>
          </a:r>
          <a:endParaRPr lang="en-US" noProof="0" dirty="0">
            <a:solidFill>
              <a:schemeClr val="tx1"/>
            </a:solidFill>
          </a:endParaRPr>
        </a:p>
      </dgm:t>
    </dgm:pt>
    <dgm:pt modelId="{A937899A-127F-4402-B601-44737FA470FE}" type="parTrans" cxnId="{1A0C3EAD-9DD7-4AA1-932E-6A8D6542E028}">
      <dgm:prSet/>
      <dgm:spPr/>
      <dgm:t>
        <a:bodyPr/>
        <a:lstStyle/>
        <a:p>
          <a:endParaRPr lang="en-US"/>
        </a:p>
      </dgm:t>
    </dgm:pt>
    <dgm:pt modelId="{CD4164D2-9487-4ED0-9728-6FC6CC94D4D1}" type="sibTrans" cxnId="{1A0C3EAD-9DD7-4AA1-932E-6A8D6542E028}">
      <dgm:prSet/>
      <dgm:spPr/>
      <dgm:t>
        <a:bodyPr/>
        <a:lstStyle/>
        <a:p>
          <a:endParaRPr lang="en-US"/>
        </a:p>
      </dgm:t>
    </dgm:pt>
    <dgm:pt modelId="{98DBD3EE-004D-44CF-96E8-A478E50EFB70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3. Method</a:t>
          </a:r>
          <a:endParaRPr lang="en-US" dirty="0">
            <a:solidFill>
              <a:schemeClr val="tx1"/>
            </a:solidFill>
          </a:endParaRPr>
        </a:p>
      </dgm:t>
    </dgm:pt>
    <dgm:pt modelId="{829D82C4-B5E4-483B-BDD7-FDF88BFEFB62}" type="parTrans" cxnId="{625CE5B3-21EF-423E-9C3B-C3A19FA34A58}">
      <dgm:prSet/>
      <dgm:spPr/>
      <dgm:t>
        <a:bodyPr/>
        <a:lstStyle/>
        <a:p>
          <a:endParaRPr lang="en-US"/>
        </a:p>
      </dgm:t>
    </dgm:pt>
    <dgm:pt modelId="{38A37ED3-BDDD-442F-BF72-1386C21D4928}" type="sibTrans" cxnId="{625CE5B3-21EF-423E-9C3B-C3A19FA34A58}">
      <dgm:prSet/>
      <dgm:spPr/>
      <dgm:t>
        <a:bodyPr/>
        <a:lstStyle/>
        <a:p>
          <a:endParaRPr lang="en-US"/>
        </a:p>
      </dgm:t>
    </dgm:pt>
    <dgm:pt modelId="{C6014A9C-21E4-4E27-BF27-225A5456A528}">
      <dgm:prSet phldrT="[Testo]"/>
      <dgm:spPr/>
      <dgm:t>
        <a:bodyPr/>
        <a:lstStyle/>
        <a:p>
          <a:r>
            <a:rPr lang="it-IT" b="1" dirty="0" smtClean="0">
              <a:solidFill>
                <a:schemeClr val="bg1"/>
              </a:solidFill>
            </a:rPr>
            <a:t>4. </a:t>
          </a:r>
          <a:r>
            <a:rPr lang="en-US" b="1" noProof="0" dirty="0" smtClean="0">
              <a:solidFill>
                <a:schemeClr val="bg1"/>
              </a:solidFill>
            </a:rPr>
            <a:t>Results</a:t>
          </a:r>
          <a:endParaRPr lang="en-US" b="1" noProof="0" dirty="0">
            <a:solidFill>
              <a:schemeClr val="bg1"/>
            </a:solidFill>
          </a:endParaRPr>
        </a:p>
      </dgm:t>
    </dgm:pt>
    <dgm:pt modelId="{9413E697-FF2E-423F-8B18-CA211E1C66ED}" type="parTrans" cxnId="{7F321DF1-0313-4481-ACE3-9BF65285E787}">
      <dgm:prSet/>
      <dgm:spPr/>
      <dgm:t>
        <a:bodyPr/>
        <a:lstStyle/>
        <a:p>
          <a:endParaRPr lang="en-US"/>
        </a:p>
      </dgm:t>
    </dgm:pt>
    <dgm:pt modelId="{A2ADDD3D-A332-40BE-B177-E18314BF9D57}" type="sibTrans" cxnId="{7F321DF1-0313-4481-ACE3-9BF65285E787}">
      <dgm:prSet/>
      <dgm:spPr/>
      <dgm:t>
        <a:bodyPr/>
        <a:lstStyle/>
        <a:p>
          <a:endParaRPr lang="en-US"/>
        </a:p>
      </dgm:t>
    </dgm:pt>
    <dgm:pt modelId="{AE03EAC2-A52E-4386-9D7D-54D53A9C39C9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5. </a:t>
          </a:r>
          <a:r>
            <a:rPr lang="en-US" noProof="0" dirty="0" smtClean="0">
              <a:solidFill>
                <a:schemeClr val="tx1"/>
              </a:solidFill>
            </a:rPr>
            <a:t>Conclusions</a:t>
          </a:r>
          <a:endParaRPr lang="en-US" noProof="0" dirty="0">
            <a:solidFill>
              <a:schemeClr val="tx1"/>
            </a:solidFill>
          </a:endParaRPr>
        </a:p>
      </dgm:t>
    </dgm:pt>
    <dgm:pt modelId="{E01A4A7E-288B-405C-8126-2FEC4E9D30D9}" type="parTrans" cxnId="{8B57CF48-D86A-4CF3-AE9D-2D3191BD40F7}">
      <dgm:prSet/>
      <dgm:spPr/>
      <dgm:t>
        <a:bodyPr/>
        <a:lstStyle/>
        <a:p>
          <a:endParaRPr lang="en-US"/>
        </a:p>
      </dgm:t>
    </dgm:pt>
    <dgm:pt modelId="{0791D603-8700-4E2D-919A-DE749ACD509C}" type="sibTrans" cxnId="{8B57CF48-D86A-4CF3-AE9D-2D3191BD40F7}">
      <dgm:prSet/>
      <dgm:spPr/>
      <dgm:t>
        <a:bodyPr/>
        <a:lstStyle/>
        <a:p>
          <a:endParaRPr lang="en-US"/>
        </a:p>
      </dgm:t>
    </dgm:pt>
    <dgm:pt modelId="{619D3434-6809-4C83-8515-CB8265F26AD8}" type="pres">
      <dgm:prSet presAssocID="{4BCF8084-40E8-4D0E-B3DB-5FF5E9D357CE}" presName="Name0" presStyleCnt="0">
        <dgm:presLayoutVars>
          <dgm:dir/>
          <dgm:resizeHandles val="exact"/>
        </dgm:presLayoutVars>
      </dgm:prSet>
      <dgm:spPr/>
    </dgm:pt>
    <dgm:pt modelId="{6A017F48-85E7-44F8-922C-9B9C85DE8BC1}" type="pres">
      <dgm:prSet presAssocID="{E1A396CC-939B-43FA-983E-E171B6D848E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CFE5BD-E581-403C-92CC-0F7314D08CCD}" type="pres">
      <dgm:prSet presAssocID="{EAC9283D-1AEA-4712-9E1F-63EE949FF91D}" presName="sibTrans" presStyleLbl="sibTrans2D1" presStyleIdx="0" presStyleCnt="4"/>
      <dgm:spPr/>
      <dgm:t>
        <a:bodyPr/>
        <a:lstStyle/>
        <a:p>
          <a:endParaRPr lang="en-US"/>
        </a:p>
      </dgm:t>
    </dgm:pt>
    <dgm:pt modelId="{EFDFA790-0C5F-469D-B191-720F65B837E8}" type="pres">
      <dgm:prSet presAssocID="{EAC9283D-1AEA-4712-9E1F-63EE949FF91D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A28D4B9-DBCF-412F-8509-48A502947B67}" type="pres">
      <dgm:prSet presAssocID="{83E143AA-A308-47EF-898B-4E53D81D796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38E16-3C9C-42A5-9A25-717B9DC0FAF7}" type="pres">
      <dgm:prSet presAssocID="{CD4164D2-9487-4ED0-9728-6FC6CC94D4D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E56DCA2B-0E06-4E75-AEAF-19A34429381E}" type="pres">
      <dgm:prSet presAssocID="{CD4164D2-9487-4ED0-9728-6FC6CC94D4D1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CEA2048-55D7-432A-81C5-AB228D79393D}" type="pres">
      <dgm:prSet presAssocID="{98DBD3EE-004D-44CF-96E8-A478E50EFB7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70B1C-3C79-4C27-8A92-62AD18DD78A7}" type="pres">
      <dgm:prSet presAssocID="{38A37ED3-BDDD-442F-BF72-1386C21D492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9ED70E4-7243-4F7A-BDF2-B5CA78B0B6D6}" type="pres">
      <dgm:prSet presAssocID="{38A37ED3-BDDD-442F-BF72-1386C21D492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6A27F50-9703-46B2-8DE5-CD1F7ACF0353}" type="pres">
      <dgm:prSet presAssocID="{C6014A9C-21E4-4E27-BF27-225A5456A52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884084-E615-4AA8-87E3-249B491EF1FC}" type="pres">
      <dgm:prSet presAssocID="{A2ADDD3D-A332-40BE-B177-E18314BF9D57}" presName="sibTrans" presStyleLbl="sibTrans2D1" presStyleIdx="3" presStyleCnt="4"/>
      <dgm:spPr/>
      <dgm:t>
        <a:bodyPr/>
        <a:lstStyle/>
        <a:p>
          <a:endParaRPr lang="en-US"/>
        </a:p>
      </dgm:t>
    </dgm:pt>
    <dgm:pt modelId="{B0326D82-AA90-4F3B-9340-3AFFF3EDCFFF}" type="pres">
      <dgm:prSet presAssocID="{A2ADDD3D-A332-40BE-B177-E18314BF9D57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06AB51A1-44C6-44E3-AB80-961F7CE79F8A}" type="pres">
      <dgm:prSet presAssocID="{AE03EAC2-A52E-4386-9D7D-54D53A9C39C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A33F5B-1572-4085-B61E-65FE689DE244}" type="presOf" srcId="{C6014A9C-21E4-4E27-BF27-225A5456A528}" destId="{16A27F50-9703-46B2-8DE5-CD1F7ACF0353}" srcOrd="0" destOrd="0" presId="urn:microsoft.com/office/officeart/2005/8/layout/process1"/>
    <dgm:cxn modelId="{C901A07D-D636-423E-9574-9756FC944397}" type="presOf" srcId="{EAC9283D-1AEA-4712-9E1F-63EE949FF91D}" destId="{EFDFA790-0C5F-469D-B191-720F65B837E8}" srcOrd="1" destOrd="0" presId="urn:microsoft.com/office/officeart/2005/8/layout/process1"/>
    <dgm:cxn modelId="{5D03A9B0-AB76-497F-BCC2-C960A96B29D0}" type="presOf" srcId="{CD4164D2-9487-4ED0-9728-6FC6CC94D4D1}" destId="{E56DCA2B-0E06-4E75-AEAF-19A34429381E}" srcOrd="1" destOrd="0" presId="urn:microsoft.com/office/officeart/2005/8/layout/process1"/>
    <dgm:cxn modelId="{7ADC660A-53EA-4B99-86A2-E1BB205AEB25}" type="presOf" srcId="{38A37ED3-BDDD-442F-BF72-1386C21D4928}" destId="{79170B1C-3C79-4C27-8A92-62AD18DD78A7}" srcOrd="0" destOrd="0" presId="urn:microsoft.com/office/officeart/2005/8/layout/process1"/>
    <dgm:cxn modelId="{625CE5B3-21EF-423E-9C3B-C3A19FA34A58}" srcId="{4BCF8084-40E8-4D0E-B3DB-5FF5E9D357CE}" destId="{98DBD3EE-004D-44CF-96E8-A478E50EFB70}" srcOrd="2" destOrd="0" parTransId="{829D82C4-B5E4-483B-BDD7-FDF88BFEFB62}" sibTransId="{38A37ED3-BDDD-442F-BF72-1386C21D4928}"/>
    <dgm:cxn modelId="{A3079AF6-1EDA-4BA5-ACBE-785BAA83F920}" type="presOf" srcId="{CD4164D2-9487-4ED0-9728-6FC6CC94D4D1}" destId="{E9C38E16-3C9C-42A5-9A25-717B9DC0FAF7}" srcOrd="0" destOrd="0" presId="urn:microsoft.com/office/officeart/2005/8/layout/process1"/>
    <dgm:cxn modelId="{7F321DF1-0313-4481-ACE3-9BF65285E787}" srcId="{4BCF8084-40E8-4D0E-B3DB-5FF5E9D357CE}" destId="{C6014A9C-21E4-4E27-BF27-225A5456A528}" srcOrd="3" destOrd="0" parTransId="{9413E697-FF2E-423F-8B18-CA211E1C66ED}" sibTransId="{A2ADDD3D-A332-40BE-B177-E18314BF9D57}"/>
    <dgm:cxn modelId="{8B57CF48-D86A-4CF3-AE9D-2D3191BD40F7}" srcId="{4BCF8084-40E8-4D0E-B3DB-5FF5E9D357CE}" destId="{AE03EAC2-A52E-4386-9D7D-54D53A9C39C9}" srcOrd="4" destOrd="0" parTransId="{E01A4A7E-288B-405C-8126-2FEC4E9D30D9}" sibTransId="{0791D603-8700-4E2D-919A-DE749ACD509C}"/>
    <dgm:cxn modelId="{B5335BB4-0CC3-4A3A-A8BF-7CE6050F9393}" type="presOf" srcId="{83E143AA-A308-47EF-898B-4E53D81D7966}" destId="{2A28D4B9-DBCF-412F-8509-48A502947B67}" srcOrd="0" destOrd="0" presId="urn:microsoft.com/office/officeart/2005/8/layout/process1"/>
    <dgm:cxn modelId="{53D6483C-2930-444C-9D8A-EFD14E2A8E87}" type="presOf" srcId="{38A37ED3-BDDD-442F-BF72-1386C21D4928}" destId="{69ED70E4-7243-4F7A-BDF2-B5CA78B0B6D6}" srcOrd="1" destOrd="0" presId="urn:microsoft.com/office/officeart/2005/8/layout/process1"/>
    <dgm:cxn modelId="{44B4DBCD-BF36-4BE0-AB57-56B67A0CE1AA}" srcId="{4BCF8084-40E8-4D0E-B3DB-5FF5E9D357CE}" destId="{E1A396CC-939B-43FA-983E-E171B6D848EE}" srcOrd="0" destOrd="0" parTransId="{CA9A02EC-AF78-48CE-AA8F-086E132705C8}" sibTransId="{EAC9283D-1AEA-4712-9E1F-63EE949FF91D}"/>
    <dgm:cxn modelId="{1A0C3EAD-9DD7-4AA1-932E-6A8D6542E028}" srcId="{4BCF8084-40E8-4D0E-B3DB-5FF5E9D357CE}" destId="{83E143AA-A308-47EF-898B-4E53D81D7966}" srcOrd="1" destOrd="0" parTransId="{A937899A-127F-4402-B601-44737FA470FE}" sibTransId="{CD4164D2-9487-4ED0-9728-6FC6CC94D4D1}"/>
    <dgm:cxn modelId="{86232B16-D0B5-4181-8E80-6435AB658706}" type="presOf" srcId="{A2ADDD3D-A332-40BE-B177-E18314BF9D57}" destId="{B0326D82-AA90-4F3B-9340-3AFFF3EDCFFF}" srcOrd="1" destOrd="0" presId="urn:microsoft.com/office/officeart/2005/8/layout/process1"/>
    <dgm:cxn modelId="{45B4D9BB-643B-4257-AE1A-5CEE88F4276C}" type="presOf" srcId="{4BCF8084-40E8-4D0E-B3DB-5FF5E9D357CE}" destId="{619D3434-6809-4C83-8515-CB8265F26AD8}" srcOrd="0" destOrd="0" presId="urn:microsoft.com/office/officeart/2005/8/layout/process1"/>
    <dgm:cxn modelId="{E10D8DBF-BE74-40F8-B5E0-9770F37092D6}" type="presOf" srcId="{AE03EAC2-A52E-4386-9D7D-54D53A9C39C9}" destId="{06AB51A1-44C6-44E3-AB80-961F7CE79F8A}" srcOrd="0" destOrd="0" presId="urn:microsoft.com/office/officeart/2005/8/layout/process1"/>
    <dgm:cxn modelId="{5667F13D-76B2-4CEF-B4D8-36FDFB55E935}" type="presOf" srcId="{EAC9283D-1AEA-4712-9E1F-63EE949FF91D}" destId="{D8CFE5BD-E581-403C-92CC-0F7314D08CCD}" srcOrd="0" destOrd="0" presId="urn:microsoft.com/office/officeart/2005/8/layout/process1"/>
    <dgm:cxn modelId="{5169D86F-1549-4526-A467-D737ADB4DA3D}" type="presOf" srcId="{E1A396CC-939B-43FA-983E-E171B6D848EE}" destId="{6A017F48-85E7-44F8-922C-9B9C85DE8BC1}" srcOrd="0" destOrd="0" presId="urn:microsoft.com/office/officeart/2005/8/layout/process1"/>
    <dgm:cxn modelId="{82D6BAF0-1E1F-4466-A1FC-042F14F7BA5E}" type="presOf" srcId="{98DBD3EE-004D-44CF-96E8-A478E50EFB70}" destId="{4CEA2048-55D7-432A-81C5-AB228D79393D}" srcOrd="0" destOrd="0" presId="urn:microsoft.com/office/officeart/2005/8/layout/process1"/>
    <dgm:cxn modelId="{EEDD6C3B-3FE3-42E7-81DD-9594F50B00C8}" type="presOf" srcId="{A2ADDD3D-A332-40BE-B177-E18314BF9D57}" destId="{0A884084-E615-4AA8-87E3-249B491EF1FC}" srcOrd="0" destOrd="0" presId="urn:microsoft.com/office/officeart/2005/8/layout/process1"/>
    <dgm:cxn modelId="{539C4667-7D5D-44A2-AC09-B9D31F239769}" type="presParOf" srcId="{619D3434-6809-4C83-8515-CB8265F26AD8}" destId="{6A017F48-85E7-44F8-922C-9B9C85DE8BC1}" srcOrd="0" destOrd="0" presId="urn:microsoft.com/office/officeart/2005/8/layout/process1"/>
    <dgm:cxn modelId="{F9A4C699-6D5D-47A6-9AE3-3987E4E5EE20}" type="presParOf" srcId="{619D3434-6809-4C83-8515-CB8265F26AD8}" destId="{D8CFE5BD-E581-403C-92CC-0F7314D08CCD}" srcOrd="1" destOrd="0" presId="urn:microsoft.com/office/officeart/2005/8/layout/process1"/>
    <dgm:cxn modelId="{4407A8C6-08EC-43FE-B9E3-C9D456042415}" type="presParOf" srcId="{D8CFE5BD-E581-403C-92CC-0F7314D08CCD}" destId="{EFDFA790-0C5F-469D-B191-720F65B837E8}" srcOrd="0" destOrd="0" presId="urn:microsoft.com/office/officeart/2005/8/layout/process1"/>
    <dgm:cxn modelId="{F53BE1C6-CD1D-4467-917B-23B7DBA962C1}" type="presParOf" srcId="{619D3434-6809-4C83-8515-CB8265F26AD8}" destId="{2A28D4B9-DBCF-412F-8509-48A502947B67}" srcOrd="2" destOrd="0" presId="urn:microsoft.com/office/officeart/2005/8/layout/process1"/>
    <dgm:cxn modelId="{7B3DD717-3A82-4113-AEB1-7356F3F93685}" type="presParOf" srcId="{619D3434-6809-4C83-8515-CB8265F26AD8}" destId="{E9C38E16-3C9C-42A5-9A25-717B9DC0FAF7}" srcOrd="3" destOrd="0" presId="urn:microsoft.com/office/officeart/2005/8/layout/process1"/>
    <dgm:cxn modelId="{3259B6CB-EBD6-464D-8A2B-F731C2A2D074}" type="presParOf" srcId="{E9C38E16-3C9C-42A5-9A25-717B9DC0FAF7}" destId="{E56DCA2B-0E06-4E75-AEAF-19A34429381E}" srcOrd="0" destOrd="0" presId="urn:microsoft.com/office/officeart/2005/8/layout/process1"/>
    <dgm:cxn modelId="{8B48E38C-05DC-476E-8D6B-A81B86652220}" type="presParOf" srcId="{619D3434-6809-4C83-8515-CB8265F26AD8}" destId="{4CEA2048-55D7-432A-81C5-AB228D79393D}" srcOrd="4" destOrd="0" presId="urn:microsoft.com/office/officeart/2005/8/layout/process1"/>
    <dgm:cxn modelId="{6668E6EE-C611-47BA-B2C8-7FECEEDD3365}" type="presParOf" srcId="{619D3434-6809-4C83-8515-CB8265F26AD8}" destId="{79170B1C-3C79-4C27-8A92-62AD18DD78A7}" srcOrd="5" destOrd="0" presId="urn:microsoft.com/office/officeart/2005/8/layout/process1"/>
    <dgm:cxn modelId="{E6F0F11A-304F-4A32-AA86-C268A42BB18A}" type="presParOf" srcId="{79170B1C-3C79-4C27-8A92-62AD18DD78A7}" destId="{69ED70E4-7243-4F7A-BDF2-B5CA78B0B6D6}" srcOrd="0" destOrd="0" presId="urn:microsoft.com/office/officeart/2005/8/layout/process1"/>
    <dgm:cxn modelId="{748AA387-6D0A-48EA-8994-D3DFDFAB5ABD}" type="presParOf" srcId="{619D3434-6809-4C83-8515-CB8265F26AD8}" destId="{16A27F50-9703-46B2-8DE5-CD1F7ACF0353}" srcOrd="6" destOrd="0" presId="urn:microsoft.com/office/officeart/2005/8/layout/process1"/>
    <dgm:cxn modelId="{F3C7F175-8F71-46F8-881E-D29780862E69}" type="presParOf" srcId="{619D3434-6809-4C83-8515-CB8265F26AD8}" destId="{0A884084-E615-4AA8-87E3-249B491EF1FC}" srcOrd="7" destOrd="0" presId="urn:microsoft.com/office/officeart/2005/8/layout/process1"/>
    <dgm:cxn modelId="{F54283F1-C22F-42DD-8317-CDA701ABFF65}" type="presParOf" srcId="{0A884084-E615-4AA8-87E3-249B491EF1FC}" destId="{B0326D82-AA90-4F3B-9340-3AFFF3EDCFFF}" srcOrd="0" destOrd="0" presId="urn:microsoft.com/office/officeart/2005/8/layout/process1"/>
    <dgm:cxn modelId="{510176E7-E826-49C2-AFE1-9D8F4C2FF964}" type="presParOf" srcId="{619D3434-6809-4C83-8515-CB8265F26AD8}" destId="{06AB51A1-44C6-44E3-AB80-961F7CE79F8A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BCF8084-40E8-4D0E-B3DB-5FF5E9D357CE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</dgm:pt>
    <dgm:pt modelId="{E1A396CC-939B-43FA-983E-E171B6D848EE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1. </a:t>
          </a:r>
          <a:r>
            <a:rPr lang="en-US" noProof="0" dirty="0" smtClean="0">
              <a:solidFill>
                <a:schemeClr val="tx1"/>
              </a:solidFill>
            </a:rPr>
            <a:t>Introduction</a:t>
          </a:r>
          <a:endParaRPr lang="en-US" noProof="0" dirty="0">
            <a:solidFill>
              <a:schemeClr val="tx1"/>
            </a:solidFill>
          </a:endParaRPr>
        </a:p>
      </dgm:t>
    </dgm:pt>
    <dgm:pt modelId="{CA9A02EC-AF78-48CE-AA8F-086E132705C8}" type="parTrans" cxnId="{44B4DBCD-BF36-4BE0-AB57-56B67A0CE1AA}">
      <dgm:prSet/>
      <dgm:spPr/>
      <dgm:t>
        <a:bodyPr/>
        <a:lstStyle/>
        <a:p>
          <a:endParaRPr lang="en-US"/>
        </a:p>
      </dgm:t>
    </dgm:pt>
    <dgm:pt modelId="{EAC9283D-1AEA-4712-9E1F-63EE949FF91D}" type="sibTrans" cxnId="{44B4DBCD-BF36-4BE0-AB57-56B67A0CE1AA}">
      <dgm:prSet/>
      <dgm:spPr/>
      <dgm:t>
        <a:bodyPr/>
        <a:lstStyle/>
        <a:p>
          <a:endParaRPr lang="en-US" dirty="0"/>
        </a:p>
      </dgm:t>
    </dgm:pt>
    <dgm:pt modelId="{83E143AA-A308-47EF-898B-4E53D81D7966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2. </a:t>
          </a:r>
          <a:r>
            <a:rPr lang="en-US" noProof="0" dirty="0" smtClean="0">
              <a:solidFill>
                <a:schemeClr val="tx1"/>
              </a:solidFill>
            </a:rPr>
            <a:t>Background</a:t>
          </a:r>
          <a:endParaRPr lang="en-US" noProof="0" dirty="0">
            <a:solidFill>
              <a:schemeClr val="tx1"/>
            </a:solidFill>
          </a:endParaRPr>
        </a:p>
      </dgm:t>
    </dgm:pt>
    <dgm:pt modelId="{A937899A-127F-4402-B601-44737FA470FE}" type="parTrans" cxnId="{1A0C3EAD-9DD7-4AA1-932E-6A8D6542E028}">
      <dgm:prSet/>
      <dgm:spPr/>
      <dgm:t>
        <a:bodyPr/>
        <a:lstStyle/>
        <a:p>
          <a:endParaRPr lang="en-US"/>
        </a:p>
      </dgm:t>
    </dgm:pt>
    <dgm:pt modelId="{CD4164D2-9487-4ED0-9728-6FC6CC94D4D1}" type="sibTrans" cxnId="{1A0C3EAD-9DD7-4AA1-932E-6A8D6542E028}">
      <dgm:prSet/>
      <dgm:spPr/>
      <dgm:t>
        <a:bodyPr/>
        <a:lstStyle/>
        <a:p>
          <a:endParaRPr lang="en-US" dirty="0"/>
        </a:p>
      </dgm:t>
    </dgm:pt>
    <dgm:pt modelId="{98DBD3EE-004D-44CF-96E8-A478E50EFB70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3. Method</a:t>
          </a:r>
          <a:endParaRPr lang="en-US" dirty="0">
            <a:solidFill>
              <a:schemeClr val="tx1"/>
            </a:solidFill>
          </a:endParaRPr>
        </a:p>
      </dgm:t>
    </dgm:pt>
    <dgm:pt modelId="{829D82C4-B5E4-483B-BDD7-FDF88BFEFB62}" type="parTrans" cxnId="{625CE5B3-21EF-423E-9C3B-C3A19FA34A58}">
      <dgm:prSet/>
      <dgm:spPr/>
      <dgm:t>
        <a:bodyPr/>
        <a:lstStyle/>
        <a:p>
          <a:endParaRPr lang="en-US"/>
        </a:p>
      </dgm:t>
    </dgm:pt>
    <dgm:pt modelId="{38A37ED3-BDDD-442F-BF72-1386C21D4928}" type="sibTrans" cxnId="{625CE5B3-21EF-423E-9C3B-C3A19FA34A58}">
      <dgm:prSet/>
      <dgm:spPr/>
      <dgm:t>
        <a:bodyPr/>
        <a:lstStyle/>
        <a:p>
          <a:endParaRPr lang="en-US" dirty="0"/>
        </a:p>
      </dgm:t>
    </dgm:pt>
    <dgm:pt modelId="{C6014A9C-21E4-4E27-BF27-225A5456A528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4. </a:t>
          </a:r>
          <a:r>
            <a:rPr lang="en-US" noProof="0" dirty="0" smtClean="0">
              <a:solidFill>
                <a:schemeClr val="tx1"/>
              </a:solidFill>
            </a:rPr>
            <a:t>Results</a:t>
          </a:r>
          <a:endParaRPr lang="en-US" noProof="0" dirty="0">
            <a:solidFill>
              <a:schemeClr val="tx1"/>
            </a:solidFill>
          </a:endParaRPr>
        </a:p>
      </dgm:t>
    </dgm:pt>
    <dgm:pt modelId="{9413E697-FF2E-423F-8B18-CA211E1C66ED}" type="parTrans" cxnId="{7F321DF1-0313-4481-ACE3-9BF65285E787}">
      <dgm:prSet/>
      <dgm:spPr/>
      <dgm:t>
        <a:bodyPr/>
        <a:lstStyle/>
        <a:p>
          <a:endParaRPr lang="en-US"/>
        </a:p>
      </dgm:t>
    </dgm:pt>
    <dgm:pt modelId="{A2ADDD3D-A332-40BE-B177-E18314BF9D57}" type="sibTrans" cxnId="{7F321DF1-0313-4481-ACE3-9BF65285E787}">
      <dgm:prSet/>
      <dgm:spPr/>
      <dgm:t>
        <a:bodyPr/>
        <a:lstStyle/>
        <a:p>
          <a:endParaRPr lang="en-US" dirty="0"/>
        </a:p>
      </dgm:t>
    </dgm:pt>
    <dgm:pt modelId="{AE03EAC2-A52E-4386-9D7D-54D53A9C39C9}">
      <dgm:prSet phldrT="[Testo]"/>
      <dgm:spPr/>
      <dgm:t>
        <a:bodyPr/>
        <a:lstStyle/>
        <a:p>
          <a:r>
            <a:rPr lang="it-IT" b="1" dirty="0" smtClean="0">
              <a:solidFill>
                <a:schemeClr val="bg1"/>
              </a:solidFill>
            </a:rPr>
            <a:t>5. </a:t>
          </a:r>
          <a:r>
            <a:rPr lang="en-US" b="1" noProof="0" dirty="0" smtClean="0">
              <a:solidFill>
                <a:schemeClr val="bg1"/>
              </a:solidFill>
            </a:rPr>
            <a:t>Conclusions</a:t>
          </a:r>
          <a:endParaRPr lang="en-US" b="1" noProof="0" dirty="0">
            <a:solidFill>
              <a:schemeClr val="bg1"/>
            </a:solidFill>
          </a:endParaRPr>
        </a:p>
      </dgm:t>
    </dgm:pt>
    <dgm:pt modelId="{E01A4A7E-288B-405C-8126-2FEC4E9D30D9}" type="parTrans" cxnId="{8B57CF48-D86A-4CF3-AE9D-2D3191BD40F7}">
      <dgm:prSet/>
      <dgm:spPr/>
      <dgm:t>
        <a:bodyPr/>
        <a:lstStyle/>
        <a:p>
          <a:endParaRPr lang="en-US"/>
        </a:p>
      </dgm:t>
    </dgm:pt>
    <dgm:pt modelId="{0791D603-8700-4E2D-919A-DE749ACD509C}" type="sibTrans" cxnId="{8B57CF48-D86A-4CF3-AE9D-2D3191BD40F7}">
      <dgm:prSet/>
      <dgm:spPr/>
      <dgm:t>
        <a:bodyPr/>
        <a:lstStyle/>
        <a:p>
          <a:endParaRPr lang="en-US"/>
        </a:p>
      </dgm:t>
    </dgm:pt>
    <dgm:pt modelId="{619D3434-6809-4C83-8515-CB8265F26AD8}" type="pres">
      <dgm:prSet presAssocID="{4BCF8084-40E8-4D0E-B3DB-5FF5E9D357CE}" presName="Name0" presStyleCnt="0">
        <dgm:presLayoutVars>
          <dgm:dir/>
          <dgm:resizeHandles val="exact"/>
        </dgm:presLayoutVars>
      </dgm:prSet>
      <dgm:spPr/>
    </dgm:pt>
    <dgm:pt modelId="{6A017F48-85E7-44F8-922C-9B9C85DE8BC1}" type="pres">
      <dgm:prSet presAssocID="{E1A396CC-939B-43FA-983E-E171B6D848E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CFE5BD-E581-403C-92CC-0F7314D08CCD}" type="pres">
      <dgm:prSet presAssocID="{EAC9283D-1AEA-4712-9E1F-63EE949FF91D}" presName="sibTrans" presStyleLbl="sibTrans2D1" presStyleIdx="0" presStyleCnt="4"/>
      <dgm:spPr/>
      <dgm:t>
        <a:bodyPr/>
        <a:lstStyle/>
        <a:p>
          <a:endParaRPr lang="en-US"/>
        </a:p>
      </dgm:t>
    </dgm:pt>
    <dgm:pt modelId="{EFDFA790-0C5F-469D-B191-720F65B837E8}" type="pres">
      <dgm:prSet presAssocID="{EAC9283D-1AEA-4712-9E1F-63EE949FF91D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A28D4B9-DBCF-412F-8509-48A502947B67}" type="pres">
      <dgm:prSet presAssocID="{83E143AA-A308-47EF-898B-4E53D81D796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38E16-3C9C-42A5-9A25-717B9DC0FAF7}" type="pres">
      <dgm:prSet presAssocID="{CD4164D2-9487-4ED0-9728-6FC6CC94D4D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E56DCA2B-0E06-4E75-AEAF-19A34429381E}" type="pres">
      <dgm:prSet presAssocID="{CD4164D2-9487-4ED0-9728-6FC6CC94D4D1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CEA2048-55D7-432A-81C5-AB228D79393D}" type="pres">
      <dgm:prSet presAssocID="{98DBD3EE-004D-44CF-96E8-A478E50EFB7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70B1C-3C79-4C27-8A92-62AD18DD78A7}" type="pres">
      <dgm:prSet presAssocID="{38A37ED3-BDDD-442F-BF72-1386C21D492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9ED70E4-7243-4F7A-BDF2-B5CA78B0B6D6}" type="pres">
      <dgm:prSet presAssocID="{38A37ED3-BDDD-442F-BF72-1386C21D492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6A27F50-9703-46B2-8DE5-CD1F7ACF0353}" type="pres">
      <dgm:prSet presAssocID="{C6014A9C-21E4-4E27-BF27-225A5456A52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884084-E615-4AA8-87E3-249B491EF1FC}" type="pres">
      <dgm:prSet presAssocID="{A2ADDD3D-A332-40BE-B177-E18314BF9D57}" presName="sibTrans" presStyleLbl="sibTrans2D1" presStyleIdx="3" presStyleCnt="4"/>
      <dgm:spPr/>
      <dgm:t>
        <a:bodyPr/>
        <a:lstStyle/>
        <a:p>
          <a:endParaRPr lang="en-US"/>
        </a:p>
      </dgm:t>
    </dgm:pt>
    <dgm:pt modelId="{B0326D82-AA90-4F3B-9340-3AFFF3EDCFFF}" type="pres">
      <dgm:prSet presAssocID="{A2ADDD3D-A332-40BE-B177-E18314BF9D57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06AB51A1-44C6-44E3-AB80-961F7CE79F8A}" type="pres">
      <dgm:prSet presAssocID="{AE03EAC2-A52E-4386-9D7D-54D53A9C39C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1CD71E-6B91-42A9-8A23-0F47CC45A5D4}" type="presOf" srcId="{98DBD3EE-004D-44CF-96E8-A478E50EFB70}" destId="{4CEA2048-55D7-432A-81C5-AB228D79393D}" srcOrd="0" destOrd="0" presId="urn:microsoft.com/office/officeart/2005/8/layout/process1"/>
    <dgm:cxn modelId="{217F5B18-EE3B-4606-924E-EC58E0BA4CA3}" type="presOf" srcId="{A2ADDD3D-A332-40BE-B177-E18314BF9D57}" destId="{0A884084-E615-4AA8-87E3-249B491EF1FC}" srcOrd="0" destOrd="0" presId="urn:microsoft.com/office/officeart/2005/8/layout/process1"/>
    <dgm:cxn modelId="{C0153BF0-DD3C-4C76-8CA3-F8CA974C5FF9}" type="presOf" srcId="{38A37ED3-BDDD-442F-BF72-1386C21D4928}" destId="{79170B1C-3C79-4C27-8A92-62AD18DD78A7}" srcOrd="0" destOrd="0" presId="urn:microsoft.com/office/officeart/2005/8/layout/process1"/>
    <dgm:cxn modelId="{13F5D8D8-BDCB-497A-93C4-8BFC67A3E87E}" type="presOf" srcId="{38A37ED3-BDDD-442F-BF72-1386C21D4928}" destId="{69ED70E4-7243-4F7A-BDF2-B5CA78B0B6D6}" srcOrd="1" destOrd="0" presId="urn:microsoft.com/office/officeart/2005/8/layout/process1"/>
    <dgm:cxn modelId="{F892017B-0BC6-40AD-926E-D2CF4D469A52}" type="presOf" srcId="{E1A396CC-939B-43FA-983E-E171B6D848EE}" destId="{6A017F48-85E7-44F8-922C-9B9C85DE8BC1}" srcOrd="0" destOrd="0" presId="urn:microsoft.com/office/officeart/2005/8/layout/process1"/>
    <dgm:cxn modelId="{7F321DF1-0313-4481-ACE3-9BF65285E787}" srcId="{4BCF8084-40E8-4D0E-B3DB-5FF5E9D357CE}" destId="{C6014A9C-21E4-4E27-BF27-225A5456A528}" srcOrd="3" destOrd="0" parTransId="{9413E697-FF2E-423F-8B18-CA211E1C66ED}" sibTransId="{A2ADDD3D-A332-40BE-B177-E18314BF9D57}"/>
    <dgm:cxn modelId="{8B57CF48-D86A-4CF3-AE9D-2D3191BD40F7}" srcId="{4BCF8084-40E8-4D0E-B3DB-5FF5E9D357CE}" destId="{AE03EAC2-A52E-4386-9D7D-54D53A9C39C9}" srcOrd="4" destOrd="0" parTransId="{E01A4A7E-288B-405C-8126-2FEC4E9D30D9}" sibTransId="{0791D603-8700-4E2D-919A-DE749ACD509C}"/>
    <dgm:cxn modelId="{A29951AA-10C6-4B1E-98AB-985E809BA092}" type="presOf" srcId="{CD4164D2-9487-4ED0-9728-6FC6CC94D4D1}" destId="{E56DCA2B-0E06-4E75-AEAF-19A34429381E}" srcOrd="1" destOrd="0" presId="urn:microsoft.com/office/officeart/2005/8/layout/process1"/>
    <dgm:cxn modelId="{64DB2F9F-7714-49EF-83D0-BB3128131F54}" type="presOf" srcId="{A2ADDD3D-A332-40BE-B177-E18314BF9D57}" destId="{B0326D82-AA90-4F3B-9340-3AFFF3EDCFFF}" srcOrd="1" destOrd="0" presId="urn:microsoft.com/office/officeart/2005/8/layout/process1"/>
    <dgm:cxn modelId="{5DBEF086-937D-498B-953B-44D0ECDC2761}" type="presOf" srcId="{AE03EAC2-A52E-4386-9D7D-54D53A9C39C9}" destId="{06AB51A1-44C6-44E3-AB80-961F7CE79F8A}" srcOrd="0" destOrd="0" presId="urn:microsoft.com/office/officeart/2005/8/layout/process1"/>
    <dgm:cxn modelId="{1A0C3EAD-9DD7-4AA1-932E-6A8D6542E028}" srcId="{4BCF8084-40E8-4D0E-B3DB-5FF5E9D357CE}" destId="{83E143AA-A308-47EF-898B-4E53D81D7966}" srcOrd="1" destOrd="0" parTransId="{A937899A-127F-4402-B601-44737FA470FE}" sibTransId="{CD4164D2-9487-4ED0-9728-6FC6CC94D4D1}"/>
    <dgm:cxn modelId="{F09D497C-6C51-4011-9C69-4206FB8A6433}" type="presOf" srcId="{83E143AA-A308-47EF-898B-4E53D81D7966}" destId="{2A28D4B9-DBCF-412F-8509-48A502947B67}" srcOrd="0" destOrd="0" presId="urn:microsoft.com/office/officeart/2005/8/layout/process1"/>
    <dgm:cxn modelId="{26F60CB7-741C-4E37-9436-078B23243EDA}" type="presOf" srcId="{4BCF8084-40E8-4D0E-B3DB-5FF5E9D357CE}" destId="{619D3434-6809-4C83-8515-CB8265F26AD8}" srcOrd="0" destOrd="0" presId="urn:microsoft.com/office/officeart/2005/8/layout/process1"/>
    <dgm:cxn modelId="{93E8F6D0-B814-447E-8471-0A46E500A057}" type="presOf" srcId="{CD4164D2-9487-4ED0-9728-6FC6CC94D4D1}" destId="{E9C38E16-3C9C-42A5-9A25-717B9DC0FAF7}" srcOrd="0" destOrd="0" presId="urn:microsoft.com/office/officeart/2005/8/layout/process1"/>
    <dgm:cxn modelId="{44B4DBCD-BF36-4BE0-AB57-56B67A0CE1AA}" srcId="{4BCF8084-40E8-4D0E-B3DB-5FF5E9D357CE}" destId="{E1A396CC-939B-43FA-983E-E171B6D848EE}" srcOrd="0" destOrd="0" parTransId="{CA9A02EC-AF78-48CE-AA8F-086E132705C8}" sibTransId="{EAC9283D-1AEA-4712-9E1F-63EE949FF91D}"/>
    <dgm:cxn modelId="{8F08E712-0718-41D2-9517-1981AB70C69C}" type="presOf" srcId="{C6014A9C-21E4-4E27-BF27-225A5456A528}" destId="{16A27F50-9703-46B2-8DE5-CD1F7ACF0353}" srcOrd="0" destOrd="0" presId="urn:microsoft.com/office/officeart/2005/8/layout/process1"/>
    <dgm:cxn modelId="{AB389B46-863F-465A-8A17-1662626ADBDB}" type="presOf" srcId="{EAC9283D-1AEA-4712-9E1F-63EE949FF91D}" destId="{EFDFA790-0C5F-469D-B191-720F65B837E8}" srcOrd="1" destOrd="0" presId="urn:microsoft.com/office/officeart/2005/8/layout/process1"/>
    <dgm:cxn modelId="{625CE5B3-21EF-423E-9C3B-C3A19FA34A58}" srcId="{4BCF8084-40E8-4D0E-B3DB-5FF5E9D357CE}" destId="{98DBD3EE-004D-44CF-96E8-A478E50EFB70}" srcOrd="2" destOrd="0" parTransId="{829D82C4-B5E4-483B-BDD7-FDF88BFEFB62}" sibTransId="{38A37ED3-BDDD-442F-BF72-1386C21D4928}"/>
    <dgm:cxn modelId="{E1A38850-4C9C-40A5-B0F2-E71F80C882A8}" type="presOf" srcId="{EAC9283D-1AEA-4712-9E1F-63EE949FF91D}" destId="{D8CFE5BD-E581-403C-92CC-0F7314D08CCD}" srcOrd="0" destOrd="0" presId="urn:microsoft.com/office/officeart/2005/8/layout/process1"/>
    <dgm:cxn modelId="{542672AA-A1E3-41D9-ABF3-FDC0C7D26A10}" type="presParOf" srcId="{619D3434-6809-4C83-8515-CB8265F26AD8}" destId="{6A017F48-85E7-44F8-922C-9B9C85DE8BC1}" srcOrd="0" destOrd="0" presId="urn:microsoft.com/office/officeart/2005/8/layout/process1"/>
    <dgm:cxn modelId="{C3DE54BF-EB5C-4643-BCB0-A76F7A2FD575}" type="presParOf" srcId="{619D3434-6809-4C83-8515-CB8265F26AD8}" destId="{D8CFE5BD-E581-403C-92CC-0F7314D08CCD}" srcOrd="1" destOrd="0" presId="urn:microsoft.com/office/officeart/2005/8/layout/process1"/>
    <dgm:cxn modelId="{D31A03D0-D357-42A4-8C97-1D8244B0817E}" type="presParOf" srcId="{D8CFE5BD-E581-403C-92CC-0F7314D08CCD}" destId="{EFDFA790-0C5F-469D-B191-720F65B837E8}" srcOrd="0" destOrd="0" presId="urn:microsoft.com/office/officeart/2005/8/layout/process1"/>
    <dgm:cxn modelId="{1B49A888-2E4F-42C2-A809-3247E7B46D93}" type="presParOf" srcId="{619D3434-6809-4C83-8515-CB8265F26AD8}" destId="{2A28D4B9-DBCF-412F-8509-48A502947B67}" srcOrd="2" destOrd="0" presId="urn:microsoft.com/office/officeart/2005/8/layout/process1"/>
    <dgm:cxn modelId="{F5EA0492-490A-4B7F-A7CA-D4D471AC400F}" type="presParOf" srcId="{619D3434-6809-4C83-8515-CB8265F26AD8}" destId="{E9C38E16-3C9C-42A5-9A25-717B9DC0FAF7}" srcOrd="3" destOrd="0" presId="urn:microsoft.com/office/officeart/2005/8/layout/process1"/>
    <dgm:cxn modelId="{C8916A09-8E4F-4815-BE83-F29057EE2CA2}" type="presParOf" srcId="{E9C38E16-3C9C-42A5-9A25-717B9DC0FAF7}" destId="{E56DCA2B-0E06-4E75-AEAF-19A34429381E}" srcOrd="0" destOrd="0" presId="urn:microsoft.com/office/officeart/2005/8/layout/process1"/>
    <dgm:cxn modelId="{B1873A31-6069-4C1E-A252-4D89C0AC472B}" type="presParOf" srcId="{619D3434-6809-4C83-8515-CB8265F26AD8}" destId="{4CEA2048-55D7-432A-81C5-AB228D79393D}" srcOrd="4" destOrd="0" presId="urn:microsoft.com/office/officeart/2005/8/layout/process1"/>
    <dgm:cxn modelId="{8DCCB603-43FB-4FFD-89F0-ED96E581F6BF}" type="presParOf" srcId="{619D3434-6809-4C83-8515-CB8265F26AD8}" destId="{79170B1C-3C79-4C27-8A92-62AD18DD78A7}" srcOrd="5" destOrd="0" presId="urn:microsoft.com/office/officeart/2005/8/layout/process1"/>
    <dgm:cxn modelId="{CB1E81E9-5764-4B4D-972F-B08C7AE801AB}" type="presParOf" srcId="{79170B1C-3C79-4C27-8A92-62AD18DD78A7}" destId="{69ED70E4-7243-4F7A-BDF2-B5CA78B0B6D6}" srcOrd="0" destOrd="0" presId="urn:microsoft.com/office/officeart/2005/8/layout/process1"/>
    <dgm:cxn modelId="{02929723-0B3D-484B-BB53-673D652FA877}" type="presParOf" srcId="{619D3434-6809-4C83-8515-CB8265F26AD8}" destId="{16A27F50-9703-46B2-8DE5-CD1F7ACF0353}" srcOrd="6" destOrd="0" presId="urn:microsoft.com/office/officeart/2005/8/layout/process1"/>
    <dgm:cxn modelId="{440D91B9-B0EB-44DC-854C-92BAA50A6E8E}" type="presParOf" srcId="{619D3434-6809-4C83-8515-CB8265F26AD8}" destId="{0A884084-E615-4AA8-87E3-249B491EF1FC}" srcOrd="7" destOrd="0" presId="urn:microsoft.com/office/officeart/2005/8/layout/process1"/>
    <dgm:cxn modelId="{5A893C0B-41D2-491E-BDC8-1DA469DBF1B2}" type="presParOf" srcId="{0A884084-E615-4AA8-87E3-249B491EF1FC}" destId="{B0326D82-AA90-4F3B-9340-3AFFF3EDCFFF}" srcOrd="0" destOrd="0" presId="urn:microsoft.com/office/officeart/2005/8/layout/process1"/>
    <dgm:cxn modelId="{5861B54F-17B6-49BA-A2C1-5BD0A0C5D41D}" type="presParOf" srcId="{619D3434-6809-4C83-8515-CB8265F26AD8}" destId="{06AB51A1-44C6-44E3-AB80-961F7CE79F8A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BCF8084-40E8-4D0E-B3DB-5FF5E9D357CE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</dgm:pt>
    <dgm:pt modelId="{E1A396CC-939B-43FA-983E-E171B6D848EE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1. </a:t>
          </a:r>
          <a:r>
            <a:rPr lang="it-IT" dirty="0" err="1" smtClean="0">
              <a:solidFill>
                <a:schemeClr val="tx1"/>
              </a:solidFill>
            </a:rPr>
            <a:t>Introduction</a:t>
          </a:r>
          <a:endParaRPr lang="en-US" dirty="0">
            <a:solidFill>
              <a:schemeClr val="tx1"/>
            </a:solidFill>
          </a:endParaRPr>
        </a:p>
      </dgm:t>
    </dgm:pt>
    <dgm:pt modelId="{CA9A02EC-AF78-48CE-AA8F-086E132705C8}" type="parTrans" cxnId="{44B4DBCD-BF36-4BE0-AB57-56B67A0CE1AA}">
      <dgm:prSet/>
      <dgm:spPr/>
      <dgm:t>
        <a:bodyPr/>
        <a:lstStyle/>
        <a:p>
          <a:endParaRPr lang="en-US"/>
        </a:p>
      </dgm:t>
    </dgm:pt>
    <dgm:pt modelId="{EAC9283D-1AEA-4712-9E1F-63EE949FF91D}" type="sibTrans" cxnId="{44B4DBCD-BF36-4BE0-AB57-56B67A0CE1AA}">
      <dgm:prSet/>
      <dgm:spPr/>
      <dgm:t>
        <a:bodyPr/>
        <a:lstStyle/>
        <a:p>
          <a:endParaRPr lang="en-US"/>
        </a:p>
      </dgm:t>
    </dgm:pt>
    <dgm:pt modelId="{83E143AA-A308-47EF-898B-4E53D81D7966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2. Background</a:t>
          </a:r>
          <a:endParaRPr lang="en-US" dirty="0">
            <a:solidFill>
              <a:schemeClr val="tx1"/>
            </a:solidFill>
          </a:endParaRPr>
        </a:p>
      </dgm:t>
    </dgm:pt>
    <dgm:pt modelId="{A937899A-127F-4402-B601-44737FA470FE}" type="parTrans" cxnId="{1A0C3EAD-9DD7-4AA1-932E-6A8D6542E028}">
      <dgm:prSet/>
      <dgm:spPr/>
      <dgm:t>
        <a:bodyPr/>
        <a:lstStyle/>
        <a:p>
          <a:endParaRPr lang="en-US"/>
        </a:p>
      </dgm:t>
    </dgm:pt>
    <dgm:pt modelId="{CD4164D2-9487-4ED0-9728-6FC6CC94D4D1}" type="sibTrans" cxnId="{1A0C3EAD-9DD7-4AA1-932E-6A8D6542E028}">
      <dgm:prSet/>
      <dgm:spPr/>
      <dgm:t>
        <a:bodyPr/>
        <a:lstStyle/>
        <a:p>
          <a:endParaRPr lang="en-US"/>
        </a:p>
      </dgm:t>
    </dgm:pt>
    <dgm:pt modelId="{98DBD3EE-004D-44CF-96E8-A478E50EFB70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3. Method</a:t>
          </a:r>
          <a:endParaRPr lang="en-US" dirty="0">
            <a:solidFill>
              <a:schemeClr val="tx1"/>
            </a:solidFill>
          </a:endParaRPr>
        </a:p>
      </dgm:t>
    </dgm:pt>
    <dgm:pt modelId="{829D82C4-B5E4-483B-BDD7-FDF88BFEFB62}" type="parTrans" cxnId="{625CE5B3-21EF-423E-9C3B-C3A19FA34A58}">
      <dgm:prSet/>
      <dgm:spPr/>
      <dgm:t>
        <a:bodyPr/>
        <a:lstStyle/>
        <a:p>
          <a:endParaRPr lang="en-US"/>
        </a:p>
      </dgm:t>
    </dgm:pt>
    <dgm:pt modelId="{38A37ED3-BDDD-442F-BF72-1386C21D4928}" type="sibTrans" cxnId="{625CE5B3-21EF-423E-9C3B-C3A19FA34A58}">
      <dgm:prSet/>
      <dgm:spPr/>
      <dgm:t>
        <a:bodyPr/>
        <a:lstStyle/>
        <a:p>
          <a:endParaRPr lang="en-US"/>
        </a:p>
      </dgm:t>
    </dgm:pt>
    <dgm:pt modelId="{C6014A9C-21E4-4E27-BF27-225A5456A528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4. </a:t>
          </a:r>
          <a:r>
            <a:rPr lang="it-IT" dirty="0" err="1" smtClean="0">
              <a:solidFill>
                <a:schemeClr val="tx1"/>
              </a:solidFill>
            </a:rPr>
            <a:t>Results</a:t>
          </a:r>
          <a:endParaRPr lang="en-US" dirty="0">
            <a:solidFill>
              <a:schemeClr val="tx1"/>
            </a:solidFill>
          </a:endParaRPr>
        </a:p>
      </dgm:t>
    </dgm:pt>
    <dgm:pt modelId="{9413E697-FF2E-423F-8B18-CA211E1C66ED}" type="parTrans" cxnId="{7F321DF1-0313-4481-ACE3-9BF65285E787}">
      <dgm:prSet/>
      <dgm:spPr/>
      <dgm:t>
        <a:bodyPr/>
        <a:lstStyle/>
        <a:p>
          <a:endParaRPr lang="en-US"/>
        </a:p>
      </dgm:t>
    </dgm:pt>
    <dgm:pt modelId="{A2ADDD3D-A332-40BE-B177-E18314BF9D57}" type="sibTrans" cxnId="{7F321DF1-0313-4481-ACE3-9BF65285E787}">
      <dgm:prSet/>
      <dgm:spPr/>
      <dgm:t>
        <a:bodyPr/>
        <a:lstStyle/>
        <a:p>
          <a:endParaRPr lang="en-US"/>
        </a:p>
      </dgm:t>
    </dgm:pt>
    <dgm:pt modelId="{AE03EAC2-A52E-4386-9D7D-54D53A9C39C9}">
      <dgm:prSet phldrT="[Testo]"/>
      <dgm:spPr/>
      <dgm:t>
        <a:bodyPr/>
        <a:lstStyle/>
        <a:p>
          <a:r>
            <a:rPr lang="it-IT" b="1" dirty="0" smtClean="0">
              <a:solidFill>
                <a:schemeClr val="bg1"/>
              </a:solidFill>
            </a:rPr>
            <a:t>5. </a:t>
          </a:r>
          <a:r>
            <a:rPr lang="it-IT" b="1" dirty="0" err="1" smtClean="0">
              <a:solidFill>
                <a:schemeClr val="bg1"/>
              </a:solidFill>
            </a:rPr>
            <a:t>Conclusions</a:t>
          </a:r>
          <a:endParaRPr lang="en-US" b="1" dirty="0">
            <a:solidFill>
              <a:schemeClr val="bg1"/>
            </a:solidFill>
          </a:endParaRPr>
        </a:p>
      </dgm:t>
    </dgm:pt>
    <dgm:pt modelId="{E01A4A7E-288B-405C-8126-2FEC4E9D30D9}" type="parTrans" cxnId="{8B57CF48-D86A-4CF3-AE9D-2D3191BD40F7}">
      <dgm:prSet/>
      <dgm:spPr/>
      <dgm:t>
        <a:bodyPr/>
        <a:lstStyle/>
        <a:p>
          <a:endParaRPr lang="en-US"/>
        </a:p>
      </dgm:t>
    </dgm:pt>
    <dgm:pt modelId="{0791D603-8700-4E2D-919A-DE749ACD509C}" type="sibTrans" cxnId="{8B57CF48-D86A-4CF3-AE9D-2D3191BD40F7}">
      <dgm:prSet/>
      <dgm:spPr/>
      <dgm:t>
        <a:bodyPr/>
        <a:lstStyle/>
        <a:p>
          <a:endParaRPr lang="en-US"/>
        </a:p>
      </dgm:t>
    </dgm:pt>
    <dgm:pt modelId="{619D3434-6809-4C83-8515-CB8265F26AD8}" type="pres">
      <dgm:prSet presAssocID="{4BCF8084-40E8-4D0E-B3DB-5FF5E9D357CE}" presName="Name0" presStyleCnt="0">
        <dgm:presLayoutVars>
          <dgm:dir/>
          <dgm:resizeHandles val="exact"/>
        </dgm:presLayoutVars>
      </dgm:prSet>
      <dgm:spPr/>
    </dgm:pt>
    <dgm:pt modelId="{6A017F48-85E7-44F8-922C-9B9C85DE8BC1}" type="pres">
      <dgm:prSet presAssocID="{E1A396CC-939B-43FA-983E-E171B6D848E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CFE5BD-E581-403C-92CC-0F7314D08CCD}" type="pres">
      <dgm:prSet presAssocID="{EAC9283D-1AEA-4712-9E1F-63EE949FF91D}" presName="sibTrans" presStyleLbl="sibTrans2D1" presStyleIdx="0" presStyleCnt="4"/>
      <dgm:spPr/>
      <dgm:t>
        <a:bodyPr/>
        <a:lstStyle/>
        <a:p>
          <a:endParaRPr lang="en-US"/>
        </a:p>
      </dgm:t>
    </dgm:pt>
    <dgm:pt modelId="{EFDFA790-0C5F-469D-B191-720F65B837E8}" type="pres">
      <dgm:prSet presAssocID="{EAC9283D-1AEA-4712-9E1F-63EE949FF91D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A28D4B9-DBCF-412F-8509-48A502947B67}" type="pres">
      <dgm:prSet presAssocID="{83E143AA-A308-47EF-898B-4E53D81D796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38E16-3C9C-42A5-9A25-717B9DC0FAF7}" type="pres">
      <dgm:prSet presAssocID="{CD4164D2-9487-4ED0-9728-6FC6CC94D4D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E56DCA2B-0E06-4E75-AEAF-19A34429381E}" type="pres">
      <dgm:prSet presAssocID="{CD4164D2-9487-4ED0-9728-6FC6CC94D4D1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CEA2048-55D7-432A-81C5-AB228D79393D}" type="pres">
      <dgm:prSet presAssocID="{98DBD3EE-004D-44CF-96E8-A478E50EFB7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70B1C-3C79-4C27-8A92-62AD18DD78A7}" type="pres">
      <dgm:prSet presAssocID="{38A37ED3-BDDD-442F-BF72-1386C21D492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9ED70E4-7243-4F7A-BDF2-B5CA78B0B6D6}" type="pres">
      <dgm:prSet presAssocID="{38A37ED3-BDDD-442F-BF72-1386C21D492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6A27F50-9703-46B2-8DE5-CD1F7ACF0353}" type="pres">
      <dgm:prSet presAssocID="{C6014A9C-21E4-4E27-BF27-225A5456A52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884084-E615-4AA8-87E3-249B491EF1FC}" type="pres">
      <dgm:prSet presAssocID="{A2ADDD3D-A332-40BE-B177-E18314BF9D57}" presName="sibTrans" presStyleLbl="sibTrans2D1" presStyleIdx="3" presStyleCnt="4"/>
      <dgm:spPr/>
      <dgm:t>
        <a:bodyPr/>
        <a:lstStyle/>
        <a:p>
          <a:endParaRPr lang="en-US"/>
        </a:p>
      </dgm:t>
    </dgm:pt>
    <dgm:pt modelId="{B0326D82-AA90-4F3B-9340-3AFFF3EDCFFF}" type="pres">
      <dgm:prSet presAssocID="{A2ADDD3D-A332-40BE-B177-E18314BF9D57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06AB51A1-44C6-44E3-AB80-961F7CE79F8A}" type="pres">
      <dgm:prSet presAssocID="{AE03EAC2-A52E-4386-9D7D-54D53A9C39C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6C3FBF-A7C1-42A7-8506-D04EC07A2444}" type="presOf" srcId="{EAC9283D-1AEA-4712-9E1F-63EE949FF91D}" destId="{EFDFA790-0C5F-469D-B191-720F65B837E8}" srcOrd="1" destOrd="0" presId="urn:microsoft.com/office/officeart/2005/8/layout/process1"/>
    <dgm:cxn modelId="{9E6B37DB-122F-49E5-BC92-ABD856BDEE0A}" type="presOf" srcId="{38A37ED3-BDDD-442F-BF72-1386C21D4928}" destId="{79170B1C-3C79-4C27-8A92-62AD18DD78A7}" srcOrd="0" destOrd="0" presId="urn:microsoft.com/office/officeart/2005/8/layout/process1"/>
    <dgm:cxn modelId="{6D3C2DA7-7434-4EAE-AFC8-7AFDC883E9CC}" type="presOf" srcId="{EAC9283D-1AEA-4712-9E1F-63EE949FF91D}" destId="{D8CFE5BD-E581-403C-92CC-0F7314D08CCD}" srcOrd="0" destOrd="0" presId="urn:microsoft.com/office/officeart/2005/8/layout/process1"/>
    <dgm:cxn modelId="{5FA17739-469D-4D08-BEF3-DF63AD0F6EC7}" type="presOf" srcId="{38A37ED3-BDDD-442F-BF72-1386C21D4928}" destId="{69ED70E4-7243-4F7A-BDF2-B5CA78B0B6D6}" srcOrd="1" destOrd="0" presId="urn:microsoft.com/office/officeart/2005/8/layout/process1"/>
    <dgm:cxn modelId="{FAC3E4B2-2AB2-4705-A8E3-C6F1CB5FE99E}" type="presOf" srcId="{CD4164D2-9487-4ED0-9728-6FC6CC94D4D1}" destId="{E9C38E16-3C9C-42A5-9A25-717B9DC0FAF7}" srcOrd="0" destOrd="0" presId="urn:microsoft.com/office/officeart/2005/8/layout/process1"/>
    <dgm:cxn modelId="{5C3D161C-938F-4327-B393-F92978150541}" type="presOf" srcId="{83E143AA-A308-47EF-898B-4E53D81D7966}" destId="{2A28D4B9-DBCF-412F-8509-48A502947B67}" srcOrd="0" destOrd="0" presId="urn:microsoft.com/office/officeart/2005/8/layout/process1"/>
    <dgm:cxn modelId="{6D9BC662-9656-418A-AC71-F95F56333BCB}" type="presOf" srcId="{4BCF8084-40E8-4D0E-B3DB-5FF5E9D357CE}" destId="{619D3434-6809-4C83-8515-CB8265F26AD8}" srcOrd="0" destOrd="0" presId="urn:microsoft.com/office/officeart/2005/8/layout/process1"/>
    <dgm:cxn modelId="{7F321DF1-0313-4481-ACE3-9BF65285E787}" srcId="{4BCF8084-40E8-4D0E-B3DB-5FF5E9D357CE}" destId="{C6014A9C-21E4-4E27-BF27-225A5456A528}" srcOrd="3" destOrd="0" parTransId="{9413E697-FF2E-423F-8B18-CA211E1C66ED}" sibTransId="{A2ADDD3D-A332-40BE-B177-E18314BF9D57}"/>
    <dgm:cxn modelId="{8B57CF48-D86A-4CF3-AE9D-2D3191BD40F7}" srcId="{4BCF8084-40E8-4D0E-B3DB-5FF5E9D357CE}" destId="{AE03EAC2-A52E-4386-9D7D-54D53A9C39C9}" srcOrd="4" destOrd="0" parTransId="{E01A4A7E-288B-405C-8126-2FEC4E9D30D9}" sibTransId="{0791D603-8700-4E2D-919A-DE749ACD509C}"/>
    <dgm:cxn modelId="{91141B1D-792B-4DD7-9257-9B660FD59080}" type="presOf" srcId="{A2ADDD3D-A332-40BE-B177-E18314BF9D57}" destId="{B0326D82-AA90-4F3B-9340-3AFFF3EDCFFF}" srcOrd="1" destOrd="0" presId="urn:microsoft.com/office/officeart/2005/8/layout/process1"/>
    <dgm:cxn modelId="{2BFB1BB7-DE99-456C-9C32-5CE689DB36E1}" type="presOf" srcId="{A2ADDD3D-A332-40BE-B177-E18314BF9D57}" destId="{0A884084-E615-4AA8-87E3-249B491EF1FC}" srcOrd="0" destOrd="0" presId="urn:microsoft.com/office/officeart/2005/8/layout/process1"/>
    <dgm:cxn modelId="{1A0C3EAD-9DD7-4AA1-932E-6A8D6542E028}" srcId="{4BCF8084-40E8-4D0E-B3DB-5FF5E9D357CE}" destId="{83E143AA-A308-47EF-898B-4E53D81D7966}" srcOrd="1" destOrd="0" parTransId="{A937899A-127F-4402-B601-44737FA470FE}" sibTransId="{CD4164D2-9487-4ED0-9728-6FC6CC94D4D1}"/>
    <dgm:cxn modelId="{A5159E44-D8FC-4918-B45D-EAEAF6B45926}" type="presOf" srcId="{98DBD3EE-004D-44CF-96E8-A478E50EFB70}" destId="{4CEA2048-55D7-432A-81C5-AB228D79393D}" srcOrd="0" destOrd="0" presId="urn:microsoft.com/office/officeart/2005/8/layout/process1"/>
    <dgm:cxn modelId="{5AE20D7F-18FA-4653-9C95-DF209C3AC9D1}" type="presOf" srcId="{C6014A9C-21E4-4E27-BF27-225A5456A528}" destId="{16A27F50-9703-46B2-8DE5-CD1F7ACF0353}" srcOrd="0" destOrd="0" presId="urn:microsoft.com/office/officeart/2005/8/layout/process1"/>
    <dgm:cxn modelId="{A74306A1-D1FD-4E97-9A2F-D4A3AC79E097}" type="presOf" srcId="{CD4164D2-9487-4ED0-9728-6FC6CC94D4D1}" destId="{E56DCA2B-0E06-4E75-AEAF-19A34429381E}" srcOrd="1" destOrd="0" presId="urn:microsoft.com/office/officeart/2005/8/layout/process1"/>
    <dgm:cxn modelId="{44B4DBCD-BF36-4BE0-AB57-56B67A0CE1AA}" srcId="{4BCF8084-40E8-4D0E-B3DB-5FF5E9D357CE}" destId="{E1A396CC-939B-43FA-983E-E171B6D848EE}" srcOrd="0" destOrd="0" parTransId="{CA9A02EC-AF78-48CE-AA8F-086E132705C8}" sibTransId="{EAC9283D-1AEA-4712-9E1F-63EE949FF91D}"/>
    <dgm:cxn modelId="{2CF2DEF6-E1BF-4E0D-A152-2A34DF47A07E}" type="presOf" srcId="{E1A396CC-939B-43FA-983E-E171B6D848EE}" destId="{6A017F48-85E7-44F8-922C-9B9C85DE8BC1}" srcOrd="0" destOrd="0" presId="urn:microsoft.com/office/officeart/2005/8/layout/process1"/>
    <dgm:cxn modelId="{625CE5B3-21EF-423E-9C3B-C3A19FA34A58}" srcId="{4BCF8084-40E8-4D0E-B3DB-5FF5E9D357CE}" destId="{98DBD3EE-004D-44CF-96E8-A478E50EFB70}" srcOrd="2" destOrd="0" parTransId="{829D82C4-B5E4-483B-BDD7-FDF88BFEFB62}" sibTransId="{38A37ED3-BDDD-442F-BF72-1386C21D4928}"/>
    <dgm:cxn modelId="{C593DF33-FBF1-4842-A639-BE35B00D3BC8}" type="presOf" srcId="{AE03EAC2-A52E-4386-9D7D-54D53A9C39C9}" destId="{06AB51A1-44C6-44E3-AB80-961F7CE79F8A}" srcOrd="0" destOrd="0" presId="urn:microsoft.com/office/officeart/2005/8/layout/process1"/>
    <dgm:cxn modelId="{23F4558B-28A1-43A7-B1F4-925AE9E1861E}" type="presParOf" srcId="{619D3434-6809-4C83-8515-CB8265F26AD8}" destId="{6A017F48-85E7-44F8-922C-9B9C85DE8BC1}" srcOrd="0" destOrd="0" presId="urn:microsoft.com/office/officeart/2005/8/layout/process1"/>
    <dgm:cxn modelId="{A539034F-1604-40DB-BA52-9F4B61F24BF5}" type="presParOf" srcId="{619D3434-6809-4C83-8515-CB8265F26AD8}" destId="{D8CFE5BD-E581-403C-92CC-0F7314D08CCD}" srcOrd="1" destOrd="0" presId="urn:microsoft.com/office/officeart/2005/8/layout/process1"/>
    <dgm:cxn modelId="{4A5E1A1E-6B9D-4B1E-B5E0-226D51F1FF31}" type="presParOf" srcId="{D8CFE5BD-E581-403C-92CC-0F7314D08CCD}" destId="{EFDFA790-0C5F-469D-B191-720F65B837E8}" srcOrd="0" destOrd="0" presId="urn:microsoft.com/office/officeart/2005/8/layout/process1"/>
    <dgm:cxn modelId="{0CDDAEBD-FF74-4DC9-9CC4-4CB825DDF5C2}" type="presParOf" srcId="{619D3434-6809-4C83-8515-CB8265F26AD8}" destId="{2A28D4B9-DBCF-412F-8509-48A502947B67}" srcOrd="2" destOrd="0" presId="urn:microsoft.com/office/officeart/2005/8/layout/process1"/>
    <dgm:cxn modelId="{2034913D-E11D-4008-B387-E2B890BD7F5F}" type="presParOf" srcId="{619D3434-6809-4C83-8515-CB8265F26AD8}" destId="{E9C38E16-3C9C-42A5-9A25-717B9DC0FAF7}" srcOrd="3" destOrd="0" presId="urn:microsoft.com/office/officeart/2005/8/layout/process1"/>
    <dgm:cxn modelId="{16CD64A5-E9BE-4095-AC75-655710BD2395}" type="presParOf" srcId="{E9C38E16-3C9C-42A5-9A25-717B9DC0FAF7}" destId="{E56DCA2B-0E06-4E75-AEAF-19A34429381E}" srcOrd="0" destOrd="0" presId="urn:microsoft.com/office/officeart/2005/8/layout/process1"/>
    <dgm:cxn modelId="{208F23E3-BA0B-4D77-AB21-F70519555F8B}" type="presParOf" srcId="{619D3434-6809-4C83-8515-CB8265F26AD8}" destId="{4CEA2048-55D7-432A-81C5-AB228D79393D}" srcOrd="4" destOrd="0" presId="urn:microsoft.com/office/officeart/2005/8/layout/process1"/>
    <dgm:cxn modelId="{78B219B1-9DCE-4424-972E-1EA7CFA410F1}" type="presParOf" srcId="{619D3434-6809-4C83-8515-CB8265F26AD8}" destId="{79170B1C-3C79-4C27-8A92-62AD18DD78A7}" srcOrd="5" destOrd="0" presId="urn:microsoft.com/office/officeart/2005/8/layout/process1"/>
    <dgm:cxn modelId="{343221D7-E67E-4A37-BC8E-7489785A4570}" type="presParOf" srcId="{79170B1C-3C79-4C27-8A92-62AD18DD78A7}" destId="{69ED70E4-7243-4F7A-BDF2-B5CA78B0B6D6}" srcOrd="0" destOrd="0" presId="urn:microsoft.com/office/officeart/2005/8/layout/process1"/>
    <dgm:cxn modelId="{233DB035-BB1A-4A99-8F19-3155593CD994}" type="presParOf" srcId="{619D3434-6809-4C83-8515-CB8265F26AD8}" destId="{16A27F50-9703-46B2-8DE5-CD1F7ACF0353}" srcOrd="6" destOrd="0" presId="urn:microsoft.com/office/officeart/2005/8/layout/process1"/>
    <dgm:cxn modelId="{06C0DCBF-0B95-4918-94CC-0050DE1BE58B}" type="presParOf" srcId="{619D3434-6809-4C83-8515-CB8265F26AD8}" destId="{0A884084-E615-4AA8-87E3-249B491EF1FC}" srcOrd="7" destOrd="0" presId="urn:microsoft.com/office/officeart/2005/8/layout/process1"/>
    <dgm:cxn modelId="{3903E21F-3982-4474-857D-8BF253E589F2}" type="presParOf" srcId="{0A884084-E615-4AA8-87E3-249B491EF1FC}" destId="{B0326D82-AA90-4F3B-9340-3AFFF3EDCFFF}" srcOrd="0" destOrd="0" presId="urn:microsoft.com/office/officeart/2005/8/layout/process1"/>
    <dgm:cxn modelId="{E9382E0B-A3A8-4723-8654-38656CE089D2}" type="presParOf" srcId="{619D3434-6809-4C83-8515-CB8265F26AD8}" destId="{06AB51A1-44C6-44E3-AB80-961F7CE79F8A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CF8084-40E8-4D0E-B3DB-5FF5E9D357CE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</dgm:pt>
    <dgm:pt modelId="{E1A396CC-939B-43FA-983E-E171B6D848EE}">
      <dgm:prSet phldrT="[Testo]"/>
      <dgm:spPr/>
      <dgm:t>
        <a:bodyPr/>
        <a:lstStyle/>
        <a:p>
          <a:r>
            <a:rPr lang="it-IT" b="1" dirty="0" smtClean="0">
              <a:solidFill>
                <a:schemeClr val="bg1"/>
              </a:solidFill>
            </a:rPr>
            <a:t>1. Introduction</a:t>
          </a:r>
          <a:endParaRPr lang="en-US" b="1" dirty="0">
            <a:solidFill>
              <a:schemeClr val="bg1"/>
            </a:solidFill>
          </a:endParaRPr>
        </a:p>
      </dgm:t>
    </dgm:pt>
    <dgm:pt modelId="{CA9A02EC-AF78-48CE-AA8F-086E132705C8}" type="parTrans" cxnId="{44B4DBCD-BF36-4BE0-AB57-56B67A0CE1AA}">
      <dgm:prSet/>
      <dgm:spPr/>
      <dgm:t>
        <a:bodyPr/>
        <a:lstStyle/>
        <a:p>
          <a:endParaRPr lang="en-US"/>
        </a:p>
      </dgm:t>
    </dgm:pt>
    <dgm:pt modelId="{EAC9283D-1AEA-4712-9E1F-63EE949FF91D}" type="sibTrans" cxnId="{44B4DBCD-BF36-4BE0-AB57-56B67A0CE1AA}">
      <dgm:prSet/>
      <dgm:spPr/>
      <dgm:t>
        <a:bodyPr/>
        <a:lstStyle/>
        <a:p>
          <a:endParaRPr lang="en-US" dirty="0"/>
        </a:p>
      </dgm:t>
    </dgm:pt>
    <dgm:pt modelId="{83E143AA-A308-47EF-898B-4E53D81D7966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2. </a:t>
          </a:r>
          <a:r>
            <a:rPr lang="en-US" noProof="0" dirty="0" smtClean="0">
              <a:solidFill>
                <a:schemeClr val="tx1"/>
              </a:solidFill>
            </a:rPr>
            <a:t>Background</a:t>
          </a:r>
          <a:endParaRPr lang="en-US" noProof="0" dirty="0">
            <a:solidFill>
              <a:schemeClr val="tx1"/>
            </a:solidFill>
          </a:endParaRPr>
        </a:p>
      </dgm:t>
    </dgm:pt>
    <dgm:pt modelId="{A937899A-127F-4402-B601-44737FA470FE}" type="parTrans" cxnId="{1A0C3EAD-9DD7-4AA1-932E-6A8D6542E028}">
      <dgm:prSet/>
      <dgm:spPr/>
      <dgm:t>
        <a:bodyPr/>
        <a:lstStyle/>
        <a:p>
          <a:endParaRPr lang="en-US"/>
        </a:p>
      </dgm:t>
    </dgm:pt>
    <dgm:pt modelId="{CD4164D2-9487-4ED0-9728-6FC6CC94D4D1}" type="sibTrans" cxnId="{1A0C3EAD-9DD7-4AA1-932E-6A8D6542E028}">
      <dgm:prSet/>
      <dgm:spPr/>
      <dgm:t>
        <a:bodyPr/>
        <a:lstStyle/>
        <a:p>
          <a:endParaRPr lang="en-US" dirty="0"/>
        </a:p>
      </dgm:t>
    </dgm:pt>
    <dgm:pt modelId="{98DBD3EE-004D-44CF-96E8-A478E50EFB70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3. Method</a:t>
          </a:r>
          <a:endParaRPr lang="en-US" dirty="0">
            <a:solidFill>
              <a:schemeClr val="tx1"/>
            </a:solidFill>
          </a:endParaRPr>
        </a:p>
      </dgm:t>
    </dgm:pt>
    <dgm:pt modelId="{829D82C4-B5E4-483B-BDD7-FDF88BFEFB62}" type="parTrans" cxnId="{625CE5B3-21EF-423E-9C3B-C3A19FA34A58}">
      <dgm:prSet/>
      <dgm:spPr/>
      <dgm:t>
        <a:bodyPr/>
        <a:lstStyle/>
        <a:p>
          <a:endParaRPr lang="en-US"/>
        </a:p>
      </dgm:t>
    </dgm:pt>
    <dgm:pt modelId="{38A37ED3-BDDD-442F-BF72-1386C21D4928}" type="sibTrans" cxnId="{625CE5B3-21EF-423E-9C3B-C3A19FA34A58}">
      <dgm:prSet/>
      <dgm:spPr/>
      <dgm:t>
        <a:bodyPr/>
        <a:lstStyle/>
        <a:p>
          <a:endParaRPr lang="en-US" dirty="0"/>
        </a:p>
      </dgm:t>
    </dgm:pt>
    <dgm:pt modelId="{C6014A9C-21E4-4E27-BF27-225A5456A528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4. Results</a:t>
          </a:r>
          <a:endParaRPr lang="en-US" dirty="0">
            <a:solidFill>
              <a:schemeClr val="tx1"/>
            </a:solidFill>
          </a:endParaRPr>
        </a:p>
      </dgm:t>
    </dgm:pt>
    <dgm:pt modelId="{9413E697-FF2E-423F-8B18-CA211E1C66ED}" type="parTrans" cxnId="{7F321DF1-0313-4481-ACE3-9BF65285E787}">
      <dgm:prSet/>
      <dgm:spPr/>
      <dgm:t>
        <a:bodyPr/>
        <a:lstStyle/>
        <a:p>
          <a:endParaRPr lang="en-US"/>
        </a:p>
      </dgm:t>
    </dgm:pt>
    <dgm:pt modelId="{A2ADDD3D-A332-40BE-B177-E18314BF9D57}" type="sibTrans" cxnId="{7F321DF1-0313-4481-ACE3-9BF65285E787}">
      <dgm:prSet/>
      <dgm:spPr/>
      <dgm:t>
        <a:bodyPr/>
        <a:lstStyle/>
        <a:p>
          <a:endParaRPr lang="en-US" dirty="0"/>
        </a:p>
      </dgm:t>
    </dgm:pt>
    <dgm:pt modelId="{AE03EAC2-A52E-4386-9D7D-54D53A9C39C9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5. Conclusions</a:t>
          </a:r>
          <a:endParaRPr lang="en-US" dirty="0">
            <a:solidFill>
              <a:schemeClr val="tx1"/>
            </a:solidFill>
          </a:endParaRPr>
        </a:p>
      </dgm:t>
    </dgm:pt>
    <dgm:pt modelId="{E01A4A7E-288B-405C-8126-2FEC4E9D30D9}" type="parTrans" cxnId="{8B57CF48-D86A-4CF3-AE9D-2D3191BD40F7}">
      <dgm:prSet/>
      <dgm:spPr/>
      <dgm:t>
        <a:bodyPr/>
        <a:lstStyle/>
        <a:p>
          <a:endParaRPr lang="en-US"/>
        </a:p>
      </dgm:t>
    </dgm:pt>
    <dgm:pt modelId="{0791D603-8700-4E2D-919A-DE749ACD509C}" type="sibTrans" cxnId="{8B57CF48-D86A-4CF3-AE9D-2D3191BD40F7}">
      <dgm:prSet/>
      <dgm:spPr/>
      <dgm:t>
        <a:bodyPr/>
        <a:lstStyle/>
        <a:p>
          <a:endParaRPr lang="en-US"/>
        </a:p>
      </dgm:t>
    </dgm:pt>
    <dgm:pt modelId="{619D3434-6809-4C83-8515-CB8265F26AD8}" type="pres">
      <dgm:prSet presAssocID="{4BCF8084-40E8-4D0E-B3DB-5FF5E9D357CE}" presName="Name0" presStyleCnt="0">
        <dgm:presLayoutVars>
          <dgm:dir/>
          <dgm:resizeHandles val="exact"/>
        </dgm:presLayoutVars>
      </dgm:prSet>
      <dgm:spPr/>
    </dgm:pt>
    <dgm:pt modelId="{6A017F48-85E7-44F8-922C-9B9C85DE8BC1}" type="pres">
      <dgm:prSet presAssocID="{E1A396CC-939B-43FA-983E-E171B6D848E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CFE5BD-E581-403C-92CC-0F7314D08CCD}" type="pres">
      <dgm:prSet presAssocID="{EAC9283D-1AEA-4712-9E1F-63EE949FF91D}" presName="sibTrans" presStyleLbl="sibTrans2D1" presStyleIdx="0" presStyleCnt="4"/>
      <dgm:spPr/>
      <dgm:t>
        <a:bodyPr/>
        <a:lstStyle/>
        <a:p>
          <a:endParaRPr lang="en-US"/>
        </a:p>
      </dgm:t>
    </dgm:pt>
    <dgm:pt modelId="{EFDFA790-0C5F-469D-B191-720F65B837E8}" type="pres">
      <dgm:prSet presAssocID="{EAC9283D-1AEA-4712-9E1F-63EE949FF91D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A28D4B9-DBCF-412F-8509-48A502947B67}" type="pres">
      <dgm:prSet presAssocID="{83E143AA-A308-47EF-898B-4E53D81D796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38E16-3C9C-42A5-9A25-717B9DC0FAF7}" type="pres">
      <dgm:prSet presAssocID="{CD4164D2-9487-4ED0-9728-6FC6CC94D4D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E56DCA2B-0E06-4E75-AEAF-19A34429381E}" type="pres">
      <dgm:prSet presAssocID="{CD4164D2-9487-4ED0-9728-6FC6CC94D4D1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CEA2048-55D7-432A-81C5-AB228D79393D}" type="pres">
      <dgm:prSet presAssocID="{98DBD3EE-004D-44CF-96E8-A478E50EFB7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70B1C-3C79-4C27-8A92-62AD18DD78A7}" type="pres">
      <dgm:prSet presAssocID="{38A37ED3-BDDD-442F-BF72-1386C21D492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9ED70E4-7243-4F7A-BDF2-B5CA78B0B6D6}" type="pres">
      <dgm:prSet presAssocID="{38A37ED3-BDDD-442F-BF72-1386C21D492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6A27F50-9703-46B2-8DE5-CD1F7ACF0353}" type="pres">
      <dgm:prSet presAssocID="{C6014A9C-21E4-4E27-BF27-225A5456A52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884084-E615-4AA8-87E3-249B491EF1FC}" type="pres">
      <dgm:prSet presAssocID="{A2ADDD3D-A332-40BE-B177-E18314BF9D57}" presName="sibTrans" presStyleLbl="sibTrans2D1" presStyleIdx="3" presStyleCnt="4"/>
      <dgm:spPr/>
      <dgm:t>
        <a:bodyPr/>
        <a:lstStyle/>
        <a:p>
          <a:endParaRPr lang="en-US"/>
        </a:p>
      </dgm:t>
    </dgm:pt>
    <dgm:pt modelId="{B0326D82-AA90-4F3B-9340-3AFFF3EDCFFF}" type="pres">
      <dgm:prSet presAssocID="{A2ADDD3D-A332-40BE-B177-E18314BF9D57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06AB51A1-44C6-44E3-AB80-961F7CE79F8A}" type="pres">
      <dgm:prSet presAssocID="{AE03EAC2-A52E-4386-9D7D-54D53A9C39C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DF9BDA-5585-48F2-B664-23F466CFFD44}" type="presOf" srcId="{A2ADDD3D-A332-40BE-B177-E18314BF9D57}" destId="{0A884084-E615-4AA8-87E3-249B491EF1FC}" srcOrd="0" destOrd="0" presId="urn:microsoft.com/office/officeart/2005/8/layout/process1"/>
    <dgm:cxn modelId="{70DCF4FA-40E8-43D6-9BBD-7741FEE4CCEB}" type="presOf" srcId="{E1A396CC-939B-43FA-983E-E171B6D848EE}" destId="{6A017F48-85E7-44F8-922C-9B9C85DE8BC1}" srcOrd="0" destOrd="0" presId="urn:microsoft.com/office/officeart/2005/8/layout/process1"/>
    <dgm:cxn modelId="{2BC9E1A6-5078-4C98-8CCD-572BBBD6DBE8}" type="presOf" srcId="{4BCF8084-40E8-4D0E-B3DB-5FF5E9D357CE}" destId="{619D3434-6809-4C83-8515-CB8265F26AD8}" srcOrd="0" destOrd="0" presId="urn:microsoft.com/office/officeart/2005/8/layout/process1"/>
    <dgm:cxn modelId="{FF3DC558-6955-4A6A-9E51-B7EC16F018C4}" type="presOf" srcId="{38A37ED3-BDDD-442F-BF72-1386C21D4928}" destId="{79170B1C-3C79-4C27-8A92-62AD18DD78A7}" srcOrd="0" destOrd="0" presId="urn:microsoft.com/office/officeart/2005/8/layout/process1"/>
    <dgm:cxn modelId="{7F321DF1-0313-4481-ACE3-9BF65285E787}" srcId="{4BCF8084-40E8-4D0E-B3DB-5FF5E9D357CE}" destId="{C6014A9C-21E4-4E27-BF27-225A5456A528}" srcOrd="3" destOrd="0" parTransId="{9413E697-FF2E-423F-8B18-CA211E1C66ED}" sibTransId="{A2ADDD3D-A332-40BE-B177-E18314BF9D57}"/>
    <dgm:cxn modelId="{8B57CF48-D86A-4CF3-AE9D-2D3191BD40F7}" srcId="{4BCF8084-40E8-4D0E-B3DB-5FF5E9D357CE}" destId="{AE03EAC2-A52E-4386-9D7D-54D53A9C39C9}" srcOrd="4" destOrd="0" parTransId="{E01A4A7E-288B-405C-8126-2FEC4E9D30D9}" sibTransId="{0791D603-8700-4E2D-919A-DE749ACD509C}"/>
    <dgm:cxn modelId="{8441F3DC-DAB1-4953-A6FF-5276D9748DB2}" type="presOf" srcId="{38A37ED3-BDDD-442F-BF72-1386C21D4928}" destId="{69ED70E4-7243-4F7A-BDF2-B5CA78B0B6D6}" srcOrd="1" destOrd="0" presId="urn:microsoft.com/office/officeart/2005/8/layout/process1"/>
    <dgm:cxn modelId="{DF1EF847-EC1E-46A2-B646-87EAE7B100FF}" type="presOf" srcId="{CD4164D2-9487-4ED0-9728-6FC6CC94D4D1}" destId="{E9C38E16-3C9C-42A5-9A25-717B9DC0FAF7}" srcOrd="0" destOrd="0" presId="urn:microsoft.com/office/officeart/2005/8/layout/process1"/>
    <dgm:cxn modelId="{1A0C3EAD-9DD7-4AA1-932E-6A8D6542E028}" srcId="{4BCF8084-40E8-4D0E-B3DB-5FF5E9D357CE}" destId="{83E143AA-A308-47EF-898B-4E53D81D7966}" srcOrd="1" destOrd="0" parTransId="{A937899A-127F-4402-B601-44737FA470FE}" sibTransId="{CD4164D2-9487-4ED0-9728-6FC6CC94D4D1}"/>
    <dgm:cxn modelId="{81DAAA05-5CF9-423D-B99D-53AAB28A8709}" type="presOf" srcId="{C6014A9C-21E4-4E27-BF27-225A5456A528}" destId="{16A27F50-9703-46B2-8DE5-CD1F7ACF0353}" srcOrd="0" destOrd="0" presId="urn:microsoft.com/office/officeart/2005/8/layout/process1"/>
    <dgm:cxn modelId="{7EA51D2D-A1E4-4E83-A85D-0652BB088D87}" type="presOf" srcId="{EAC9283D-1AEA-4712-9E1F-63EE949FF91D}" destId="{D8CFE5BD-E581-403C-92CC-0F7314D08CCD}" srcOrd="0" destOrd="0" presId="urn:microsoft.com/office/officeart/2005/8/layout/process1"/>
    <dgm:cxn modelId="{44B4DBCD-BF36-4BE0-AB57-56B67A0CE1AA}" srcId="{4BCF8084-40E8-4D0E-B3DB-5FF5E9D357CE}" destId="{E1A396CC-939B-43FA-983E-E171B6D848EE}" srcOrd="0" destOrd="0" parTransId="{CA9A02EC-AF78-48CE-AA8F-086E132705C8}" sibTransId="{EAC9283D-1AEA-4712-9E1F-63EE949FF91D}"/>
    <dgm:cxn modelId="{FD14C4DC-3AAE-496F-BEB9-DD255C410780}" type="presOf" srcId="{AE03EAC2-A52E-4386-9D7D-54D53A9C39C9}" destId="{06AB51A1-44C6-44E3-AB80-961F7CE79F8A}" srcOrd="0" destOrd="0" presId="urn:microsoft.com/office/officeart/2005/8/layout/process1"/>
    <dgm:cxn modelId="{625CE5B3-21EF-423E-9C3B-C3A19FA34A58}" srcId="{4BCF8084-40E8-4D0E-B3DB-5FF5E9D357CE}" destId="{98DBD3EE-004D-44CF-96E8-A478E50EFB70}" srcOrd="2" destOrd="0" parTransId="{829D82C4-B5E4-483B-BDD7-FDF88BFEFB62}" sibTransId="{38A37ED3-BDDD-442F-BF72-1386C21D4928}"/>
    <dgm:cxn modelId="{2B6A4534-0C04-4B1D-BE88-7C02FF9FE5A9}" type="presOf" srcId="{83E143AA-A308-47EF-898B-4E53D81D7966}" destId="{2A28D4B9-DBCF-412F-8509-48A502947B67}" srcOrd="0" destOrd="0" presId="urn:microsoft.com/office/officeart/2005/8/layout/process1"/>
    <dgm:cxn modelId="{4F7D0762-B18F-4A89-9C2F-7A8826756ADC}" type="presOf" srcId="{CD4164D2-9487-4ED0-9728-6FC6CC94D4D1}" destId="{E56DCA2B-0E06-4E75-AEAF-19A34429381E}" srcOrd="1" destOrd="0" presId="urn:microsoft.com/office/officeart/2005/8/layout/process1"/>
    <dgm:cxn modelId="{D3E2EAD7-AF6F-4AD0-948C-4C54C59A681F}" type="presOf" srcId="{98DBD3EE-004D-44CF-96E8-A478E50EFB70}" destId="{4CEA2048-55D7-432A-81C5-AB228D79393D}" srcOrd="0" destOrd="0" presId="urn:microsoft.com/office/officeart/2005/8/layout/process1"/>
    <dgm:cxn modelId="{CA9C01AF-1CD5-455F-B48E-B414CCA03258}" type="presOf" srcId="{EAC9283D-1AEA-4712-9E1F-63EE949FF91D}" destId="{EFDFA790-0C5F-469D-B191-720F65B837E8}" srcOrd="1" destOrd="0" presId="urn:microsoft.com/office/officeart/2005/8/layout/process1"/>
    <dgm:cxn modelId="{DD11FA30-5094-42D9-BEB2-3BEF4FE37EA6}" type="presOf" srcId="{A2ADDD3D-A332-40BE-B177-E18314BF9D57}" destId="{B0326D82-AA90-4F3B-9340-3AFFF3EDCFFF}" srcOrd="1" destOrd="0" presId="urn:microsoft.com/office/officeart/2005/8/layout/process1"/>
    <dgm:cxn modelId="{BEADC967-46E8-4028-94EE-2BE31E7F3C06}" type="presParOf" srcId="{619D3434-6809-4C83-8515-CB8265F26AD8}" destId="{6A017F48-85E7-44F8-922C-9B9C85DE8BC1}" srcOrd="0" destOrd="0" presId="urn:microsoft.com/office/officeart/2005/8/layout/process1"/>
    <dgm:cxn modelId="{20C2E512-1DBF-45F9-9613-50D34A63D535}" type="presParOf" srcId="{619D3434-6809-4C83-8515-CB8265F26AD8}" destId="{D8CFE5BD-E581-403C-92CC-0F7314D08CCD}" srcOrd="1" destOrd="0" presId="urn:microsoft.com/office/officeart/2005/8/layout/process1"/>
    <dgm:cxn modelId="{8CA9E501-362B-4336-ACD9-9AC0CA33EFC4}" type="presParOf" srcId="{D8CFE5BD-E581-403C-92CC-0F7314D08CCD}" destId="{EFDFA790-0C5F-469D-B191-720F65B837E8}" srcOrd="0" destOrd="0" presId="urn:microsoft.com/office/officeart/2005/8/layout/process1"/>
    <dgm:cxn modelId="{6F6006ED-1995-4111-9047-41687C550641}" type="presParOf" srcId="{619D3434-6809-4C83-8515-CB8265F26AD8}" destId="{2A28D4B9-DBCF-412F-8509-48A502947B67}" srcOrd="2" destOrd="0" presId="urn:microsoft.com/office/officeart/2005/8/layout/process1"/>
    <dgm:cxn modelId="{7BEB8586-59EE-4B83-8983-0235E4D02580}" type="presParOf" srcId="{619D3434-6809-4C83-8515-CB8265F26AD8}" destId="{E9C38E16-3C9C-42A5-9A25-717B9DC0FAF7}" srcOrd="3" destOrd="0" presId="urn:microsoft.com/office/officeart/2005/8/layout/process1"/>
    <dgm:cxn modelId="{6BCC1E23-DDE6-433C-B1BD-A04E13DDFD87}" type="presParOf" srcId="{E9C38E16-3C9C-42A5-9A25-717B9DC0FAF7}" destId="{E56DCA2B-0E06-4E75-AEAF-19A34429381E}" srcOrd="0" destOrd="0" presId="urn:microsoft.com/office/officeart/2005/8/layout/process1"/>
    <dgm:cxn modelId="{D0EF8FA2-A322-466A-90CD-1FCE1F226221}" type="presParOf" srcId="{619D3434-6809-4C83-8515-CB8265F26AD8}" destId="{4CEA2048-55D7-432A-81C5-AB228D79393D}" srcOrd="4" destOrd="0" presId="urn:microsoft.com/office/officeart/2005/8/layout/process1"/>
    <dgm:cxn modelId="{A5A253AB-F8FD-47D4-B3F4-C9D291DAF30A}" type="presParOf" srcId="{619D3434-6809-4C83-8515-CB8265F26AD8}" destId="{79170B1C-3C79-4C27-8A92-62AD18DD78A7}" srcOrd="5" destOrd="0" presId="urn:microsoft.com/office/officeart/2005/8/layout/process1"/>
    <dgm:cxn modelId="{96B6B4A9-ED95-4FCF-83B1-503343FA1ED0}" type="presParOf" srcId="{79170B1C-3C79-4C27-8A92-62AD18DD78A7}" destId="{69ED70E4-7243-4F7A-BDF2-B5CA78B0B6D6}" srcOrd="0" destOrd="0" presId="urn:microsoft.com/office/officeart/2005/8/layout/process1"/>
    <dgm:cxn modelId="{E9077903-018C-47D2-B2CC-BD260DBC3912}" type="presParOf" srcId="{619D3434-6809-4C83-8515-CB8265F26AD8}" destId="{16A27F50-9703-46B2-8DE5-CD1F7ACF0353}" srcOrd="6" destOrd="0" presId="urn:microsoft.com/office/officeart/2005/8/layout/process1"/>
    <dgm:cxn modelId="{826E2BBE-C2E3-4371-AF74-62D3F9CFC708}" type="presParOf" srcId="{619D3434-6809-4C83-8515-CB8265F26AD8}" destId="{0A884084-E615-4AA8-87E3-249B491EF1FC}" srcOrd="7" destOrd="0" presId="urn:microsoft.com/office/officeart/2005/8/layout/process1"/>
    <dgm:cxn modelId="{3F17A48D-D717-431A-A076-F9BA2DF4CF69}" type="presParOf" srcId="{0A884084-E615-4AA8-87E3-249B491EF1FC}" destId="{B0326D82-AA90-4F3B-9340-3AFFF3EDCFFF}" srcOrd="0" destOrd="0" presId="urn:microsoft.com/office/officeart/2005/8/layout/process1"/>
    <dgm:cxn modelId="{11081608-949F-4F1D-B3FA-37FCBD02BE31}" type="presParOf" srcId="{619D3434-6809-4C83-8515-CB8265F26AD8}" destId="{06AB51A1-44C6-44E3-AB80-961F7CE79F8A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CF8084-40E8-4D0E-B3DB-5FF5E9D357CE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</dgm:pt>
    <dgm:pt modelId="{E1A396CC-939B-43FA-983E-E171B6D848EE}">
      <dgm:prSet phldrT="[Testo]"/>
      <dgm:spPr/>
      <dgm:t>
        <a:bodyPr/>
        <a:lstStyle/>
        <a:p>
          <a:r>
            <a:rPr lang="it-IT" b="1" dirty="0" smtClean="0">
              <a:solidFill>
                <a:schemeClr val="bg1"/>
              </a:solidFill>
            </a:rPr>
            <a:t>1. Introduction</a:t>
          </a:r>
          <a:endParaRPr lang="en-US" b="1" dirty="0">
            <a:solidFill>
              <a:schemeClr val="bg1"/>
            </a:solidFill>
          </a:endParaRPr>
        </a:p>
      </dgm:t>
    </dgm:pt>
    <dgm:pt modelId="{CA9A02EC-AF78-48CE-AA8F-086E132705C8}" type="parTrans" cxnId="{44B4DBCD-BF36-4BE0-AB57-56B67A0CE1AA}">
      <dgm:prSet/>
      <dgm:spPr/>
      <dgm:t>
        <a:bodyPr/>
        <a:lstStyle/>
        <a:p>
          <a:endParaRPr lang="en-US"/>
        </a:p>
      </dgm:t>
    </dgm:pt>
    <dgm:pt modelId="{EAC9283D-1AEA-4712-9E1F-63EE949FF91D}" type="sibTrans" cxnId="{44B4DBCD-BF36-4BE0-AB57-56B67A0CE1AA}">
      <dgm:prSet/>
      <dgm:spPr/>
      <dgm:t>
        <a:bodyPr/>
        <a:lstStyle/>
        <a:p>
          <a:endParaRPr lang="en-US" dirty="0"/>
        </a:p>
      </dgm:t>
    </dgm:pt>
    <dgm:pt modelId="{83E143AA-A308-47EF-898B-4E53D81D7966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2. </a:t>
          </a:r>
          <a:r>
            <a:rPr lang="en-US" noProof="0" dirty="0" smtClean="0">
              <a:solidFill>
                <a:schemeClr val="tx1"/>
              </a:solidFill>
            </a:rPr>
            <a:t>Background</a:t>
          </a:r>
          <a:endParaRPr lang="en-US" noProof="0" dirty="0">
            <a:solidFill>
              <a:schemeClr val="tx1"/>
            </a:solidFill>
          </a:endParaRPr>
        </a:p>
      </dgm:t>
    </dgm:pt>
    <dgm:pt modelId="{A937899A-127F-4402-B601-44737FA470FE}" type="parTrans" cxnId="{1A0C3EAD-9DD7-4AA1-932E-6A8D6542E028}">
      <dgm:prSet/>
      <dgm:spPr/>
      <dgm:t>
        <a:bodyPr/>
        <a:lstStyle/>
        <a:p>
          <a:endParaRPr lang="en-US"/>
        </a:p>
      </dgm:t>
    </dgm:pt>
    <dgm:pt modelId="{CD4164D2-9487-4ED0-9728-6FC6CC94D4D1}" type="sibTrans" cxnId="{1A0C3EAD-9DD7-4AA1-932E-6A8D6542E028}">
      <dgm:prSet/>
      <dgm:spPr/>
      <dgm:t>
        <a:bodyPr/>
        <a:lstStyle/>
        <a:p>
          <a:endParaRPr lang="en-US" dirty="0"/>
        </a:p>
      </dgm:t>
    </dgm:pt>
    <dgm:pt modelId="{98DBD3EE-004D-44CF-96E8-A478E50EFB70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3. Method</a:t>
          </a:r>
          <a:endParaRPr lang="en-US" dirty="0">
            <a:solidFill>
              <a:schemeClr val="tx1"/>
            </a:solidFill>
          </a:endParaRPr>
        </a:p>
      </dgm:t>
    </dgm:pt>
    <dgm:pt modelId="{829D82C4-B5E4-483B-BDD7-FDF88BFEFB62}" type="parTrans" cxnId="{625CE5B3-21EF-423E-9C3B-C3A19FA34A58}">
      <dgm:prSet/>
      <dgm:spPr/>
      <dgm:t>
        <a:bodyPr/>
        <a:lstStyle/>
        <a:p>
          <a:endParaRPr lang="en-US"/>
        </a:p>
      </dgm:t>
    </dgm:pt>
    <dgm:pt modelId="{38A37ED3-BDDD-442F-BF72-1386C21D4928}" type="sibTrans" cxnId="{625CE5B3-21EF-423E-9C3B-C3A19FA34A58}">
      <dgm:prSet/>
      <dgm:spPr/>
      <dgm:t>
        <a:bodyPr/>
        <a:lstStyle/>
        <a:p>
          <a:endParaRPr lang="en-US" dirty="0"/>
        </a:p>
      </dgm:t>
    </dgm:pt>
    <dgm:pt modelId="{C6014A9C-21E4-4E27-BF27-225A5456A528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4. Results</a:t>
          </a:r>
          <a:endParaRPr lang="en-US" dirty="0">
            <a:solidFill>
              <a:schemeClr val="tx1"/>
            </a:solidFill>
          </a:endParaRPr>
        </a:p>
      </dgm:t>
    </dgm:pt>
    <dgm:pt modelId="{9413E697-FF2E-423F-8B18-CA211E1C66ED}" type="parTrans" cxnId="{7F321DF1-0313-4481-ACE3-9BF65285E787}">
      <dgm:prSet/>
      <dgm:spPr/>
      <dgm:t>
        <a:bodyPr/>
        <a:lstStyle/>
        <a:p>
          <a:endParaRPr lang="en-US"/>
        </a:p>
      </dgm:t>
    </dgm:pt>
    <dgm:pt modelId="{A2ADDD3D-A332-40BE-B177-E18314BF9D57}" type="sibTrans" cxnId="{7F321DF1-0313-4481-ACE3-9BF65285E787}">
      <dgm:prSet/>
      <dgm:spPr/>
      <dgm:t>
        <a:bodyPr/>
        <a:lstStyle/>
        <a:p>
          <a:endParaRPr lang="en-US" dirty="0"/>
        </a:p>
      </dgm:t>
    </dgm:pt>
    <dgm:pt modelId="{AE03EAC2-A52E-4386-9D7D-54D53A9C39C9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5. Conclusions</a:t>
          </a:r>
          <a:endParaRPr lang="en-US" dirty="0">
            <a:solidFill>
              <a:schemeClr val="tx1"/>
            </a:solidFill>
          </a:endParaRPr>
        </a:p>
      </dgm:t>
    </dgm:pt>
    <dgm:pt modelId="{E01A4A7E-288B-405C-8126-2FEC4E9D30D9}" type="parTrans" cxnId="{8B57CF48-D86A-4CF3-AE9D-2D3191BD40F7}">
      <dgm:prSet/>
      <dgm:spPr/>
      <dgm:t>
        <a:bodyPr/>
        <a:lstStyle/>
        <a:p>
          <a:endParaRPr lang="en-US"/>
        </a:p>
      </dgm:t>
    </dgm:pt>
    <dgm:pt modelId="{0791D603-8700-4E2D-919A-DE749ACD509C}" type="sibTrans" cxnId="{8B57CF48-D86A-4CF3-AE9D-2D3191BD40F7}">
      <dgm:prSet/>
      <dgm:spPr/>
      <dgm:t>
        <a:bodyPr/>
        <a:lstStyle/>
        <a:p>
          <a:endParaRPr lang="en-US"/>
        </a:p>
      </dgm:t>
    </dgm:pt>
    <dgm:pt modelId="{619D3434-6809-4C83-8515-CB8265F26AD8}" type="pres">
      <dgm:prSet presAssocID="{4BCF8084-40E8-4D0E-B3DB-5FF5E9D357CE}" presName="Name0" presStyleCnt="0">
        <dgm:presLayoutVars>
          <dgm:dir/>
          <dgm:resizeHandles val="exact"/>
        </dgm:presLayoutVars>
      </dgm:prSet>
      <dgm:spPr/>
    </dgm:pt>
    <dgm:pt modelId="{6A017F48-85E7-44F8-922C-9B9C85DE8BC1}" type="pres">
      <dgm:prSet presAssocID="{E1A396CC-939B-43FA-983E-E171B6D848E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CFE5BD-E581-403C-92CC-0F7314D08CCD}" type="pres">
      <dgm:prSet presAssocID="{EAC9283D-1AEA-4712-9E1F-63EE949FF91D}" presName="sibTrans" presStyleLbl="sibTrans2D1" presStyleIdx="0" presStyleCnt="4"/>
      <dgm:spPr/>
      <dgm:t>
        <a:bodyPr/>
        <a:lstStyle/>
        <a:p>
          <a:endParaRPr lang="en-US"/>
        </a:p>
      </dgm:t>
    </dgm:pt>
    <dgm:pt modelId="{EFDFA790-0C5F-469D-B191-720F65B837E8}" type="pres">
      <dgm:prSet presAssocID="{EAC9283D-1AEA-4712-9E1F-63EE949FF91D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A28D4B9-DBCF-412F-8509-48A502947B67}" type="pres">
      <dgm:prSet presAssocID="{83E143AA-A308-47EF-898B-4E53D81D796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38E16-3C9C-42A5-9A25-717B9DC0FAF7}" type="pres">
      <dgm:prSet presAssocID="{CD4164D2-9487-4ED0-9728-6FC6CC94D4D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E56DCA2B-0E06-4E75-AEAF-19A34429381E}" type="pres">
      <dgm:prSet presAssocID="{CD4164D2-9487-4ED0-9728-6FC6CC94D4D1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CEA2048-55D7-432A-81C5-AB228D79393D}" type="pres">
      <dgm:prSet presAssocID="{98DBD3EE-004D-44CF-96E8-A478E50EFB7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70B1C-3C79-4C27-8A92-62AD18DD78A7}" type="pres">
      <dgm:prSet presAssocID="{38A37ED3-BDDD-442F-BF72-1386C21D492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9ED70E4-7243-4F7A-BDF2-B5CA78B0B6D6}" type="pres">
      <dgm:prSet presAssocID="{38A37ED3-BDDD-442F-BF72-1386C21D492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6A27F50-9703-46B2-8DE5-CD1F7ACF0353}" type="pres">
      <dgm:prSet presAssocID="{C6014A9C-21E4-4E27-BF27-225A5456A52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884084-E615-4AA8-87E3-249B491EF1FC}" type="pres">
      <dgm:prSet presAssocID="{A2ADDD3D-A332-40BE-B177-E18314BF9D57}" presName="sibTrans" presStyleLbl="sibTrans2D1" presStyleIdx="3" presStyleCnt="4"/>
      <dgm:spPr/>
      <dgm:t>
        <a:bodyPr/>
        <a:lstStyle/>
        <a:p>
          <a:endParaRPr lang="en-US"/>
        </a:p>
      </dgm:t>
    </dgm:pt>
    <dgm:pt modelId="{B0326D82-AA90-4F3B-9340-3AFFF3EDCFFF}" type="pres">
      <dgm:prSet presAssocID="{A2ADDD3D-A332-40BE-B177-E18314BF9D57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06AB51A1-44C6-44E3-AB80-961F7CE79F8A}" type="pres">
      <dgm:prSet presAssocID="{AE03EAC2-A52E-4386-9D7D-54D53A9C39C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D86C78-874E-41DF-A75B-F370F3743401}" type="presOf" srcId="{E1A396CC-939B-43FA-983E-E171B6D848EE}" destId="{6A017F48-85E7-44F8-922C-9B9C85DE8BC1}" srcOrd="0" destOrd="0" presId="urn:microsoft.com/office/officeart/2005/8/layout/process1"/>
    <dgm:cxn modelId="{75FCB216-2414-4D0F-89FC-649296F4B8C7}" type="presOf" srcId="{EAC9283D-1AEA-4712-9E1F-63EE949FF91D}" destId="{D8CFE5BD-E581-403C-92CC-0F7314D08CCD}" srcOrd="0" destOrd="0" presId="urn:microsoft.com/office/officeart/2005/8/layout/process1"/>
    <dgm:cxn modelId="{CA6B4F16-29B2-41B3-A6F2-948E9DDEAD34}" type="presOf" srcId="{98DBD3EE-004D-44CF-96E8-A478E50EFB70}" destId="{4CEA2048-55D7-432A-81C5-AB228D79393D}" srcOrd="0" destOrd="0" presId="urn:microsoft.com/office/officeart/2005/8/layout/process1"/>
    <dgm:cxn modelId="{2531B814-358E-4B10-BCD9-9086E459D3F5}" type="presOf" srcId="{CD4164D2-9487-4ED0-9728-6FC6CC94D4D1}" destId="{E56DCA2B-0E06-4E75-AEAF-19A34429381E}" srcOrd="1" destOrd="0" presId="urn:microsoft.com/office/officeart/2005/8/layout/process1"/>
    <dgm:cxn modelId="{73158727-B942-44FE-89E2-F5EF368744FE}" type="presOf" srcId="{EAC9283D-1AEA-4712-9E1F-63EE949FF91D}" destId="{EFDFA790-0C5F-469D-B191-720F65B837E8}" srcOrd="1" destOrd="0" presId="urn:microsoft.com/office/officeart/2005/8/layout/process1"/>
    <dgm:cxn modelId="{625CE5B3-21EF-423E-9C3B-C3A19FA34A58}" srcId="{4BCF8084-40E8-4D0E-B3DB-5FF5E9D357CE}" destId="{98DBD3EE-004D-44CF-96E8-A478E50EFB70}" srcOrd="2" destOrd="0" parTransId="{829D82C4-B5E4-483B-BDD7-FDF88BFEFB62}" sibTransId="{38A37ED3-BDDD-442F-BF72-1386C21D4928}"/>
    <dgm:cxn modelId="{AB1504C9-5054-473F-B15D-222EDC4D6629}" type="presOf" srcId="{A2ADDD3D-A332-40BE-B177-E18314BF9D57}" destId="{B0326D82-AA90-4F3B-9340-3AFFF3EDCFFF}" srcOrd="1" destOrd="0" presId="urn:microsoft.com/office/officeart/2005/8/layout/process1"/>
    <dgm:cxn modelId="{7F321DF1-0313-4481-ACE3-9BF65285E787}" srcId="{4BCF8084-40E8-4D0E-B3DB-5FF5E9D357CE}" destId="{C6014A9C-21E4-4E27-BF27-225A5456A528}" srcOrd="3" destOrd="0" parTransId="{9413E697-FF2E-423F-8B18-CA211E1C66ED}" sibTransId="{A2ADDD3D-A332-40BE-B177-E18314BF9D57}"/>
    <dgm:cxn modelId="{4A84D307-EE83-46DE-8E82-79766C4C224B}" type="presOf" srcId="{A2ADDD3D-A332-40BE-B177-E18314BF9D57}" destId="{0A884084-E615-4AA8-87E3-249B491EF1FC}" srcOrd="0" destOrd="0" presId="urn:microsoft.com/office/officeart/2005/8/layout/process1"/>
    <dgm:cxn modelId="{FA31713F-7E7B-4C57-9BB2-01F7083E1AD9}" type="presOf" srcId="{CD4164D2-9487-4ED0-9728-6FC6CC94D4D1}" destId="{E9C38E16-3C9C-42A5-9A25-717B9DC0FAF7}" srcOrd="0" destOrd="0" presId="urn:microsoft.com/office/officeart/2005/8/layout/process1"/>
    <dgm:cxn modelId="{8B57CF48-D86A-4CF3-AE9D-2D3191BD40F7}" srcId="{4BCF8084-40E8-4D0E-B3DB-5FF5E9D357CE}" destId="{AE03EAC2-A52E-4386-9D7D-54D53A9C39C9}" srcOrd="4" destOrd="0" parTransId="{E01A4A7E-288B-405C-8126-2FEC4E9D30D9}" sibTransId="{0791D603-8700-4E2D-919A-DE749ACD509C}"/>
    <dgm:cxn modelId="{32DA97EF-6966-4DF2-B2BF-EE153B63CBFD}" type="presOf" srcId="{4BCF8084-40E8-4D0E-B3DB-5FF5E9D357CE}" destId="{619D3434-6809-4C83-8515-CB8265F26AD8}" srcOrd="0" destOrd="0" presId="urn:microsoft.com/office/officeart/2005/8/layout/process1"/>
    <dgm:cxn modelId="{44B4DBCD-BF36-4BE0-AB57-56B67A0CE1AA}" srcId="{4BCF8084-40E8-4D0E-B3DB-5FF5E9D357CE}" destId="{E1A396CC-939B-43FA-983E-E171B6D848EE}" srcOrd="0" destOrd="0" parTransId="{CA9A02EC-AF78-48CE-AA8F-086E132705C8}" sibTransId="{EAC9283D-1AEA-4712-9E1F-63EE949FF91D}"/>
    <dgm:cxn modelId="{204BC5EB-B949-41A1-A1E5-96A25E641BAB}" type="presOf" srcId="{38A37ED3-BDDD-442F-BF72-1386C21D4928}" destId="{79170B1C-3C79-4C27-8A92-62AD18DD78A7}" srcOrd="0" destOrd="0" presId="urn:microsoft.com/office/officeart/2005/8/layout/process1"/>
    <dgm:cxn modelId="{1A0C3EAD-9DD7-4AA1-932E-6A8D6542E028}" srcId="{4BCF8084-40E8-4D0E-B3DB-5FF5E9D357CE}" destId="{83E143AA-A308-47EF-898B-4E53D81D7966}" srcOrd="1" destOrd="0" parTransId="{A937899A-127F-4402-B601-44737FA470FE}" sibTransId="{CD4164D2-9487-4ED0-9728-6FC6CC94D4D1}"/>
    <dgm:cxn modelId="{C2F5796B-D41D-45BC-A80F-CDBD4F432397}" type="presOf" srcId="{38A37ED3-BDDD-442F-BF72-1386C21D4928}" destId="{69ED70E4-7243-4F7A-BDF2-B5CA78B0B6D6}" srcOrd="1" destOrd="0" presId="urn:microsoft.com/office/officeart/2005/8/layout/process1"/>
    <dgm:cxn modelId="{A93C24F1-854A-4F73-9CC7-AC9B1411F0B2}" type="presOf" srcId="{83E143AA-A308-47EF-898B-4E53D81D7966}" destId="{2A28D4B9-DBCF-412F-8509-48A502947B67}" srcOrd="0" destOrd="0" presId="urn:microsoft.com/office/officeart/2005/8/layout/process1"/>
    <dgm:cxn modelId="{311515A6-AA3E-4355-B0B9-DCF06A61BFAD}" type="presOf" srcId="{AE03EAC2-A52E-4386-9D7D-54D53A9C39C9}" destId="{06AB51A1-44C6-44E3-AB80-961F7CE79F8A}" srcOrd="0" destOrd="0" presId="urn:microsoft.com/office/officeart/2005/8/layout/process1"/>
    <dgm:cxn modelId="{976877A4-CDAB-4670-BD50-B4D6B5FFEB9E}" type="presOf" srcId="{C6014A9C-21E4-4E27-BF27-225A5456A528}" destId="{16A27F50-9703-46B2-8DE5-CD1F7ACF0353}" srcOrd="0" destOrd="0" presId="urn:microsoft.com/office/officeart/2005/8/layout/process1"/>
    <dgm:cxn modelId="{E7A8BB4E-5167-4FCE-AA85-5438D30579B5}" type="presParOf" srcId="{619D3434-6809-4C83-8515-CB8265F26AD8}" destId="{6A017F48-85E7-44F8-922C-9B9C85DE8BC1}" srcOrd="0" destOrd="0" presId="urn:microsoft.com/office/officeart/2005/8/layout/process1"/>
    <dgm:cxn modelId="{7A84EC63-B83E-48C2-A9F6-F27280508E04}" type="presParOf" srcId="{619D3434-6809-4C83-8515-CB8265F26AD8}" destId="{D8CFE5BD-E581-403C-92CC-0F7314D08CCD}" srcOrd="1" destOrd="0" presId="urn:microsoft.com/office/officeart/2005/8/layout/process1"/>
    <dgm:cxn modelId="{8E951469-E362-4958-B4C7-5CB85141AC0B}" type="presParOf" srcId="{D8CFE5BD-E581-403C-92CC-0F7314D08CCD}" destId="{EFDFA790-0C5F-469D-B191-720F65B837E8}" srcOrd="0" destOrd="0" presId="urn:microsoft.com/office/officeart/2005/8/layout/process1"/>
    <dgm:cxn modelId="{89C91C2C-EA83-4E23-BB87-91B45508A062}" type="presParOf" srcId="{619D3434-6809-4C83-8515-CB8265F26AD8}" destId="{2A28D4B9-DBCF-412F-8509-48A502947B67}" srcOrd="2" destOrd="0" presId="urn:microsoft.com/office/officeart/2005/8/layout/process1"/>
    <dgm:cxn modelId="{CFEC1CBF-4121-4080-AFB7-172F6DC081D5}" type="presParOf" srcId="{619D3434-6809-4C83-8515-CB8265F26AD8}" destId="{E9C38E16-3C9C-42A5-9A25-717B9DC0FAF7}" srcOrd="3" destOrd="0" presId="urn:microsoft.com/office/officeart/2005/8/layout/process1"/>
    <dgm:cxn modelId="{8A04467B-F627-4B01-B6DD-308F35A02809}" type="presParOf" srcId="{E9C38E16-3C9C-42A5-9A25-717B9DC0FAF7}" destId="{E56DCA2B-0E06-4E75-AEAF-19A34429381E}" srcOrd="0" destOrd="0" presId="urn:microsoft.com/office/officeart/2005/8/layout/process1"/>
    <dgm:cxn modelId="{7BE46055-2CC5-4AC5-8F2D-55C7F8003E39}" type="presParOf" srcId="{619D3434-6809-4C83-8515-CB8265F26AD8}" destId="{4CEA2048-55D7-432A-81C5-AB228D79393D}" srcOrd="4" destOrd="0" presId="urn:microsoft.com/office/officeart/2005/8/layout/process1"/>
    <dgm:cxn modelId="{77973852-DD11-4390-9DF7-185493DB267A}" type="presParOf" srcId="{619D3434-6809-4C83-8515-CB8265F26AD8}" destId="{79170B1C-3C79-4C27-8A92-62AD18DD78A7}" srcOrd="5" destOrd="0" presId="urn:microsoft.com/office/officeart/2005/8/layout/process1"/>
    <dgm:cxn modelId="{93A7525B-D45D-4BAC-9DDE-D82F1B3FE3E6}" type="presParOf" srcId="{79170B1C-3C79-4C27-8A92-62AD18DD78A7}" destId="{69ED70E4-7243-4F7A-BDF2-B5CA78B0B6D6}" srcOrd="0" destOrd="0" presId="urn:microsoft.com/office/officeart/2005/8/layout/process1"/>
    <dgm:cxn modelId="{2FAA6133-04AA-4D45-9813-A42BA7E0B5B6}" type="presParOf" srcId="{619D3434-6809-4C83-8515-CB8265F26AD8}" destId="{16A27F50-9703-46B2-8DE5-CD1F7ACF0353}" srcOrd="6" destOrd="0" presId="urn:microsoft.com/office/officeart/2005/8/layout/process1"/>
    <dgm:cxn modelId="{40492DCE-9E1D-46DB-A8F3-D0F714591B4E}" type="presParOf" srcId="{619D3434-6809-4C83-8515-CB8265F26AD8}" destId="{0A884084-E615-4AA8-87E3-249B491EF1FC}" srcOrd="7" destOrd="0" presId="urn:microsoft.com/office/officeart/2005/8/layout/process1"/>
    <dgm:cxn modelId="{EDC9F86C-22C0-4C8F-BDD3-807D5E259921}" type="presParOf" srcId="{0A884084-E615-4AA8-87E3-249B491EF1FC}" destId="{B0326D82-AA90-4F3B-9340-3AFFF3EDCFFF}" srcOrd="0" destOrd="0" presId="urn:microsoft.com/office/officeart/2005/8/layout/process1"/>
    <dgm:cxn modelId="{DC162EF8-26A4-4880-A888-56D66DA6B3CC}" type="presParOf" srcId="{619D3434-6809-4C83-8515-CB8265F26AD8}" destId="{06AB51A1-44C6-44E3-AB80-961F7CE79F8A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CF8084-40E8-4D0E-B3DB-5FF5E9D357CE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</dgm:pt>
    <dgm:pt modelId="{E1A396CC-939B-43FA-983E-E171B6D848EE}">
      <dgm:prSet phldrT="[Testo]"/>
      <dgm:spPr/>
      <dgm:t>
        <a:bodyPr/>
        <a:lstStyle/>
        <a:p>
          <a:r>
            <a:rPr lang="it-IT" b="1" dirty="0" smtClean="0">
              <a:solidFill>
                <a:schemeClr val="bg1"/>
              </a:solidFill>
            </a:rPr>
            <a:t>1. Introduction</a:t>
          </a:r>
          <a:endParaRPr lang="en-US" b="1" dirty="0">
            <a:solidFill>
              <a:schemeClr val="bg1"/>
            </a:solidFill>
          </a:endParaRPr>
        </a:p>
      </dgm:t>
    </dgm:pt>
    <dgm:pt modelId="{CA9A02EC-AF78-48CE-AA8F-086E132705C8}" type="parTrans" cxnId="{44B4DBCD-BF36-4BE0-AB57-56B67A0CE1AA}">
      <dgm:prSet/>
      <dgm:spPr/>
      <dgm:t>
        <a:bodyPr/>
        <a:lstStyle/>
        <a:p>
          <a:endParaRPr lang="en-US"/>
        </a:p>
      </dgm:t>
    </dgm:pt>
    <dgm:pt modelId="{EAC9283D-1AEA-4712-9E1F-63EE949FF91D}" type="sibTrans" cxnId="{44B4DBCD-BF36-4BE0-AB57-56B67A0CE1AA}">
      <dgm:prSet/>
      <dgm:spPr/>
      <dgm:t>
        <a:bodyPr/>
        <a:lstStyle/>
        <a:p>
          <a:endParaRPr lang="en-US" dirty="0"/>
        </a:p>
      </dgm:t>
    </dgm:pt>
    <dgm:pt modelId="{83E143AA-A308-47EF-898B-4E53D81D7966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2. </a:t>
          </a:r>
          <a:r>
            <a:rPr lang="en-US" noProof="0" dirty="0" smtClean="0">
              <a:solidFill>
                <a:schemeClr val="tx1"/>
              </a:solidFill>
            </a:rPr>
            <a:t>Background</a:t>
          </a:r>
          <a:endParaRPr lang="en-US" noProof="0" dirty="0">
            <a:solidFill>
              <a:schemeClr val="tx1"/>
            </a:solidFill>
          </a:endParaRPr>
        </a:p>
      </dgm:t>
    </dgm:pt>
    <dgm:pt modelId="{A937899A-127F-4402-B601-44737FA470FE}" type="parTrans" cxnId="{1A0C3EAD-9DD7-4AA1-932E-6A8D6542E028}">
      <dgm:prSet/>
      <dgm:spPr/>
      <dgm:t>
        <a:bodyPr/>
        <a:lstStyle/>
        <a:p>
          <a:endParaRPr lang="en-US"/>
        </a:p>
      </dgm:t>
    </dgm:pt>
    <dgm:pt modelId="{CD4164D2-9487-4ED0-9728-6FC6CC94D4D1}" type="sibTrans" cxnId="{1A0C3EAD-9DD7-4AA1-932E-6A8D6542E028}">
      <dgm:prSet/>
      <dgm:spPr/>
      <dgm:t>
        <a:bodyPr/>
        <a:lstStyle/>
        <a:p>
          <a:endParaRPr lang="en-US" dirty="0"/>
        </a:p>
      </dgm:t>
    </dgm:pt>
    <dgm:pt modelId="{98DBD3EE-004D-44CF-96E8-A478E50EFB70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3. Method</a:t>
          </a:r>
          <a:endParaRPr lang="en-US" dirty="0">
            <a:solidFill>
              <a:schemeClr val="tx1"/>
            </a:solidFill>
          </a:endParaRPr>
        </a:p>
      </dgm:t>
    </dgm:pt>
    <dgm:pt modelId="{829D82C4-B5E4-483B-BDD7-FDF88BFEFB62}" type="parTrans" cxnId="{625CE5B3-21EF-423E-9C3B-C3A19FA34A58}">
      <dgm:prSet/>
      <dgm:spPr/>
      <dgm:t>
        <a:bodyPr/>
        <a:lstStyle/>
        <a:p>
          <a:endParaRPr lang="en-US"/>
        </a:p>
      </dgm:t>
    </dgm:pt>
    <dgm:pt modelId="{38A37ED3-BDDD-442F-BF72-1386C21D4928}" type="sibTrans" cxnId="{625CE5B3-21EF-423E-9C3B-C3A19FA34A58}">
      <dgm:prSet/>
      <dgm:spPr/>
      <dgm:t>
        <a:bodyPr/>
        <a:lstStyle/>
        <a:p>
          <a:endParaRPr lang="en-US" dirty="0"/>
        </a:p>
      </dgm:t>
    </dgm:pt>
    <dgm:pt modelId="{C6014A9C-21E4-4E27-BF27-225A5456A528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4. Results</a:t>
          </a:r>
          <a:endParaRPr lang="en-US" dirty="0">
            <a:solidFill>
              <a:schemeClr val="tx1"/>
            </a:solidFill>
          </a:endParaRPr>
        </a:p>
      </dgm:t>
    </dgm:pt>
    <dgm:pt modelId="{9413E697-FF2E-423F-8B18-CA211E1C66ED}" type="parTrans" cxnId="{7F321DF1-0313-4481-ACE3-9BF65285E787}">
      <dgm:prSet/>
      <dgm:spPr/>
      <dgm:t>
        <a:bodyPr/>
        <a:lstStyle/>
        <a:p>
          <a:endParaRPr lang="en-US"/>
        </a:p>
      </dgm:t>
    </dgm:pt>
    <dgm:pt modelId="{A2ADDD3D-A332-40BE-B177-E18314BF9D57}" type="sibTrans" cxnId="{7F321DF1-0313-4481-ACE3-9BF65285E787}">
      <dgm:prSet/>
      <dgm:spPr/>
      <dgm:t>
        <a:bodyPr/>
        <a:lstStyle/>
        <a:p>
          <a:endParaRPr lang="en-US" dirty="0"/>
        </a:p>
      </dgm:t>
    </dgm:pt>
    <dgm:pt modelId="{AE03EAC2-A52E-4386-9D7D-54D53A9C39C9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5. Conclusions</a:t>
          </a:r>
          <a:endParaRPr lang="en-US" dirty="0">
            <a:solidFill>
              <a:schemeClr val="tx1"/>
            </a:solidFill>
          </a:endParaRPr>
        </a:p>
      </dgm:t>
    </dgm:pt>
    <dgm:pt modelId="{E01A4A7E-288B-405C-8126-2FEC4E9D30D9}" type="parTrans" cxnId="{8B57CF48-D86A-4CF3-AE9D-2D3191BD40F7}">
      <dgm:prSet/>
      <dgm:spPr/>
      <dgm:t>
        <a:bodyPr/>
        <a:lstStyle/>
        <a:p>
          <a:endParaRPr lang="en-US"/>
        </a:p>
      </dgm:t>
    </dgm:pt>
    <dgm:pt modelId="{0791D603-8700-4E2D-919A-DE749ACD509C}" type="sibTrans" cxnId="{8B57CF48-D86A-4CF3-AE9D-2D3191BD40F7}">
      <dgm:prSet/>
      <dgm:spPr/>
      <dgm:t>
        <a:bodyPr/>
        <a:lstStyle/>
        <a:p>
          <a:endParaRPr lang="en-US"/>
        </a:p>
      </dgm:t>
    </dgm:pt>
    <dgm:pt modelId="{619D3434-6809-4C83-8515-CB8265F26AD8}" type="pres">
      <dgm:prSet presAssocID="{4BCF8084-40E8-4D0E-B3DB-5FF5E9D357CE}" presName="Name0" presStyleCnt="0">
        <dgm:presLayoutVars>
          <dgm:dir/>
          <dgm:resizeHandles val="exact"/>
        </dgm:presLayoutVars>
      </dgm:prSet>
      <dgm:spPr/>
    </dgm:pt>
    <dgm:pt modelId="{6A017F48-85E7-44F8-922C-9B9C85DE8BC1}" type="pres">
      <dgm:prSet presAssocID="{E1A396CC-939B-43FA-983E-E171B6D848E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CFE5BD-E581-403C-92CC-0F7314D08CCD}" type="pres">
      <dgm:prSet presAssocID="{EAC9283D-1AEA-4712-9E1F-63EE949FF91D}" presName="sibTrans" presStyleLbl="sibTrans2D1" presStyleIdx="0" presStyleCnt="4"/>
      <dgm:spPr/>
      <dgm:t>
        <a:bodyPr/>
        <a:lstStyle/>
        <a:p>
          <a:endParaRPr lang="en-US"/>
        </a:p>
      </dgm:t>
    </dgm:pt>
    <dgm:pt modelId="{EFDFA790-0C5F-469D-B191-720F65B837E8}" type="pres">
      <dgm:prSet presAssocID="{EAC9283D-1AEA-4712-9E1F-63EE949FF91D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A28D4B9-DBCF-412F-8509-48A502947B67}" type="pres">
      <dgm:prSet presAssocID="{83E143AA-A308-47EF-898B-4E53D81D796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38E16-3C9C-42A5-9A25-717B9DC0FAF7}" type="pres">
      <dgm:prSet presAssocID="{CD4164D2-9487-4ED0-9728-6FC6CC94D4D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E56DCA2B-0E06-4E75-AEAF-19A34429381E}" type="pres">
      <dgm:prSet presAssocID="{CD4164D2-9487-4ED0-9728-6FC6CC94D4D1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CEA2048-55D7-432A-81C5-AB228D79393D}" type="pres">
      <dgm:prSet presAssocID="{98DBD3EE-004D-44CF-96E8-A478E50EFB7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70B1C-3C79-4C27-8A92-62AD18DD78A7}" type="pres">
      <dgm:prSet presAssocID="{38A37ED3-BDDD-442F-BF72-1386C21D492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9ED70E4-7243-4F7A-BDF2-B5CA78B0B6D6}" type="pres">
      <dgm:prSet presAssocID="{38A37ED3-BDDD-442F-BF72-1386C21D492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6A27F50-9703-46B2-8DE5-CD1F7ACF0353}" type="pres">
      <dgm:prSet presAssocID="{C6014A9C-21E4-4E27-BF27-225A5456A52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884084-E615-4AA8-87E3-249B491EF1FC}" type="pres">
      <dgm:prSet presAssocID="{A2ADDD3D-A332-40BE-B177-E18314BF9D57}" presName="sibTrans" presStyleLbl="sibTrans2D1" presStyleIdx="3" presStyleCnt="4"/>
      <dgm:spPr/>
      <dgm:t>
        <a:bodyPr/>
        <a:lstStyle/>
        <a:p>
          <a:endParaRPr lang="en-US"/>
        </a:p>
      </dgm:t>
    </dgm:pt>
    <dgm:pt modelId="{B0326D82-AA90-4F3B-9340-3AFFF3EDCFFF}" type="pres">
      <dgm:prSet presAssocID="{A2ADDD3D-A332-40BE-B177-E18314BF9D57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06AB51A1-44C6-44E3-AB80-961F7CE79F8A}" type="pres">
      <dgm:prSet presAssocID="{AE03EAC2-A52E-4386-9D7D-54D53A9C39C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4B541A-DEF9-4F9B-A30A-4CD44F3ADEAA}" type="presOf" srcId="{CD4164D2-9487-4ED0-9728-6FC6CC94D4D1}" destId="{E9C38E16-3C9C-42A5-9A25-717B9DC0FAF7}" srcOrd="0" destOrd="0" presId="urn:microsoft.com/office/officeart/2005/8/layout/process1"/>
    <dgm:cxn modelId="{060190F2-B725-4CFA-9BF1-8B5C999A4C46}" type="presOf" srcId="{98DBD3EE-004D-44CF-96E8-A478E50EFB70}" destId="{4CEA2048-55D7-432A-81C5-AB228D79393D}" srcOrd="0" destOrd="0" presId="urn:microsoft.com/office/officeart/2005/8/layout/process1"/>
    <dgm:cxn modelId="{DEBF260B-2C3A-42DC-94B9-B2DB2502D4E3}" type="presOf" srcId="{38A37ED3-BDDD-442F-BF72-1386C21D4928}" destId="{69ED70E4-7243-4F7A-BDF2-B5CA78B0B6D6}" srcOrd="1" destOrd="0" presId="urn:microsoft.com/office/officeart/2005/8/layout/process1"/>
    <dgm:cxn modelId="{625CE5B3-21EF-423E-9C3B-C3A19FA34A58}" srcId="{4BCF8084-40E8-4D0E-B3DB-5FF5E9D357CE}" destId="{98DBD3EE-004D-44CF-96E8-A478E50EFB70}" srcOrd="2" destOrd="0" parTransId="{829D82C4-B5E4-483B-BDD7-FDF88BFEFB62}" sibTransId="{38A37ED3-BDDD-442F-BF72-1386C21D4928}"/>
    <dgm:cxn modelId="{7F321DF1-0313-4481-ACE3-9BF65285E787}" srcId="{4BCF8084-40E8-4D0E-B3DB-5FF5E9D357CE}" destId="{C6014A9C-21E4-4E27-BF27-225A5456A528}" srcOrd="3" destOrd="0" parTransId="{9413E697-FF2E-423F-8B18-CA211E1C66ED}" sibTransId="{A2ADDD3D-A332-40BE-B177-E18314BF9D57}"/>
    <dgm:cxn modelId="{8738B188-58F0-499C-AAA0-2A78F855F9F3}" type="presOf" srcId="{E1A396CC-939B-43FA-983E-E171B6D848EE}" destId="{6A017F48-85E7-44F8-922C-9B9C85DE8BC1}" srcOrd="0" destOrd="0" presId="urn:microsoft.com/office/officeart/2005/8/layout/process1"/>
    <dgm:cxn modelId="{EA6FB8EC-7095-41A9-A72C-003A43418D16}" type="presOf" srcId="{4BCF8084-40E8-4D0E-B3DB-5FF5E9D357CE}" destId="{619D3434-6809-4C83-8515-CB8265F26AD8}" srcOrd="0" destOrd="0" presId="urn:microsoft.com/office/officeart/2005/8/layout/process1"/>
    <dgm:cxn modelId="{8B57CF48-D86A-4CF3-AE9D-2D3191BD40F7}" srcId="{4BCF8084-40E8-4D0E-B3DB-5FF5E9D357CE}" destId="{AE03EAC2-A52E-4386-9D7D-54D53A9C39C9}" srcOrd="4" destOrd="0" parTransId="{E01A4A7E-288B-405C-8126-2FEC4E9D30D9}" sibTransId="{0791D603-8700-4E2D-919A-DE749ACD509C}"/>
    <dgm:cxn modelId="{8D56D29D-8531-4096-865E-E11363CB854D}" type="presOf" srcId="{83E143AA-A308-47EF-898B-4E53D81D7966}" destId="{2A28D4B9-DBCF-412F-8509-48A502947B67}" srcOrd="0" destOrd="0" presId="urn:microsoft.com/office/officeart/2005/8/layout/process1"/>
    <dgm:cxn modelId="{FE170FEE-518C-4161-9A7F-2D02BCC1E124}" type="presOf" srcId="{EAC9283D-1AEA-4712-9E1F-63EE949FF91D}" destId="{EFDFA790-0C5F-469D-B191-720F65B837E8}" srcOrd="1" destOrd="0" presId="urn:microsoft.com/office/officeart/2005/8/layout/process1"/>
    <dgm:cxn modelId="{D00E15BE-18D2-4FCF-A1AC-B96BB6F6D37B}" type="presOf" srcId="{AE03EAC2-A52E-4386-9D7D-54D53A9C39C9}" destId="{06AB51A1-44C6-44E3-AB80-961F7CE79F8A}" srcOrd="0" destOrd="0" presId="urn:microsoft.com/office/officeart/2005/8/layout/process1"/>
    <dgm:cxn modelId="{44B4DBCD-BF36-4BE0-AB57-56B67A0CE1AA}" srcId="{4BCF8084-40E8-4D0E-B3DB-5FF5E9D357CE}" destId="{E1A396CC-939B-43FA-983E-E171B6D848EE}" srcOrd="0" destOrd="0" parTransId="{CA9A02EC-AF78-48CE-AA8F-086E132705C8}" sibTransId="{EAC9283D-1AEA-4712-9E1F-63EE949FF91D}"/>
    <dgm:cxn modelId="{1A0C3EAD-9DD7-4AA1-932E-6A8D6542E028}" srcId="{4BCF8084-40E8-4D0E-B3DB-5FF5E9D357CE}" destId="{83E143AA-A308-47EF-898B-4E53D81D7966}" srcOrd="1" destOrd="0" parTransId="{A937899A-127F-4402-B601-44737FA470FE}" sibTransId="{CD4164D2-9487-4ED0-9728-6FC6CC94D4D1}"/>
    <dgm:cxn modelId="{B86E7DF1-573A-43E2-ABA1-719CCCDB0B83}" type="presOf" srcId="{A2ADDD3D-A332-40BE-B177-E18314BF9D57}" destId="{B0326D82-AA90-4F3B-9340-3AFFF3EDCFFF}" srcOrd="1" destOrd="0" presId="urn:microsoft.com/office/officeart/2005/8/layout/process1"/>
    <dgm:cxn modelId="{D9274416-07D4-495E-AB46-A05FA6E14977}" type="presOf" srcId="{A2ADDD3D-A332-40BE-B177-E18314BF9D57}" destId="{0A884084-E615-4AA8-87E3-249B491EF1FC}" srcOrd="0" destOrd="0" presId="urn:microsoft.com/office/officeart/2005/8/layout/process1"/>
    <dgm:cxn modelId="{F9B10569-643B-41D2-A304-C46306896B13}" type="presOf" srcId="{EAC9283D-1AEA-4712-9E1F-63EE949FF91D}" destId="{D8CFE5BD-E581-403C-92CC-0F7314D08CCD}" srcOrd="0" destOrd="0" presId="urn:microsoft.com/office/officeart/2005/8/layout/process1"/>
    <dgm:cxn modelId="{C786B70A-8B7D-4617-90AF-8581341FCF13}" type="presOf" srcId="{CD4164D2-9487-4ED0-9728-6FC6CC94D4D1}" destId="{E56DCA2B-0E06-4E75-AEAF-19A34429381E}" srcOrd="1" destOrd="0" presId="urn:microsoft.com/office/officeart/2005/8/layout/process1"/>
    <dgm:cxn modelId="{989B3BBF-3BB4-4DC1-846B-45685F7F6A6D}" type="presOf" srcId="{C6014A9C-21E4-4E27-BF27-225A5456A528}" destId="{16A27F50-9703-46B2-8DE5-CD1F7ACF0353}" srcOrd="0" destOrd="0" presId="urn:microsoft.com/office/officeart/2005/8/layout/process1"/>
    <dgm:cxn modelId="{583DC5EA-A104-45F5-9FFE-8F5396DB40F7}" type="presOf" srcId="{38A37ED3-BDDD-442F-BF72-1386C21D4928}" destId="{79170B1C-3C79-4C27-8A92-62AD18DD78A7}" srcOrd="0" destOrd="0" presId="urn:microsoft.com/office/officeart/2005/8/layout/process1"/>
    <dgm:cxn modelId="{FBD2F9B2-8162-436A-A872-E59F9E0984C5}" type="presParOf" srcId="{619D3434-6809-4C83-8515-CB8265F26AD8}" destId="{6A017F48-85E7-44F8-922C-9B9C85DE8BC1}" srcOrd="0" destOrd="0" presId="urn:microsoft.com/office/officeart/2005/8/layout/process1"/>
    <dgm:cxn modelId="{D4C167FC-8A4B-4823-9524-532F00F963EC}" type="presParOf" srcId="{619D3434-6809-4C83-8515-CB8265F26AD8}" destId="{D8CFE5BD-E581-403C-92CC-0F7314D08CCD}" srcOrd="1" destOrd="0" presId="urn:microsoft.com/office/officeart/2005/8/layout/process1"/>
    <dgm:cxn modelId="{D8314864-9FDC-4E04-B3C2-7D416A977DED}" type="presParOf" srcId="{D8CFE5BD-E581-403C-92CC-0F7314D08CCD}" destId="{EFDFA790-0C5F-469D-B191-720F65B837E8}" srcOrd="0" destOrd="0" presId="urn:microsoft.com/office/officeart/2005/8/layout/process1"/>
    <dgm:cxn modelId="{170EEA58-BC75-4B6E-B6A6-7D58DAFE262D}" type="presParOf" srcId="{619D3434-6809-4C83-8515-CB8265F26AD8}" destId="{2A28D4B9-DBCF-412F-8509-48A502947B67}" srcOrd="2" destOrd="0" presId="urn:microsoft.com/office/officeart/2005/8/layout/process1"/>
    <dgm:cxn modelId="{52E9D688-632F-4F92-91F8-4534D00C2B79}" type="presParOf" srcId="{619D3434-6809-4C83-8515-CB8265F26AD8}" destId="{E9C38E16-3C9C-42A5-9A25-717B9DC0FAF7}" srcOrd="3" destOrd="0" presId="urn:microsoft.com/office/officeart/2005/8/layout/process1"/>
    <dgm:cxn modelId="{08EC0409-A9E8-4258-BF79-5EF0BFEF2384}" type="presParOf" srcId="{E9C38E16-3C9C-42A5-9A25-717B9DC0FAF7}" destId="{E56DCA2B-0E06-4E75-AEAF-19A34429381E}" srcOrd="0" destOrd="0" presId="urn:microsoft.com/office/officeart/2005/8/layout/process1"/>
    <dgm:cxn modelId="{01713600-2895-428E-A6ED-C897E879C63E}" type="presParOf" srcId="{619D3434-6809-4C83-8515-CB8265F26AD8}" destId="{4CEA2048-55D7-432A-81C5-AB228D79393D}" srcOrd="4" destOrd="0" presId="urn:microsoft.com/office/officeart/2005/8/layout/process1"/>
    <dgm:cxn modelId="{B758991D-5473-4A02-906A-01F347037F07}" type="presParOf" srcId="{619D3434-6809-4C83-8515-CB8265F26AD8}" destId="{79170B1C-3C79-4C27-8A92-62AD18DD78A7}" srcOrd="5" destOrd="0" presId="urn:microsoft.com/office/officeart/2005/8/layout/process1"/>
    <dgm:cxn modelId="{324B859F-E5A2-4FF6-A1A8-02072555717F}" type="presParOf" srcId="{79170B1C-3C79-4C27-8A92-62AD18DD78A7}" destId="{69ED70E4-7243-4F7A-BDF2-B5CA78B0B6D6}" srcOrd="0" destOrd="0" presId="urn:microsoft.com/office/officeart/2005/8/layout/process1"/>
    <dgm:cxn modelId="{A8C52909-754C-4E0D-BC0C-268EBD48EE52}" type="presParOf" srcId="{619D3434-6809-4C83-8515-CB8265F26AD8}" destId="{16A27F50-9703-46B2-8DE5-CD1F7ACF0353}" srcOrd="6" destOrd="0" presId="urn:microsoft.com/office/officeart/2005/8/layout/process1"/>
    <dgm:cxn modelId="{C62B7CBA-445C-460F-A431-41B03E22E3BE}" type="presParOf" srcId="{619D3434-6809-4C83-8515-CB8265F26AD8}" destId="{0A884084-E615-4AA8-87E3-249B491EF1FC}" srcOrd="7" destOrd="0" presId="urn:microsoft.com/office/officeart/2005/8/layout/process1"/>
    <dgm:cxn modelId="{CEC9D46E-97DE-4D08-A62E-88F5DF275932}" type="presParOf" srcId="{0A884084-E615-4AA8-87E3-249B491EF1FC}" destId="{B0326D82-AA90-4F3B-9340-3AFFF3EDCFFF}" srcOrd="0" destOrd="0" presId="urn:microsoft.com/office/officeart/2005/8/layout/process1"/>
    <dgm:cxn modelId="{99A6DF31-A6CF-4335-A742-03C5852E166F}" type="presParOf" srcId="{619D3434-6809-4C83-8515-CB8265F26AD8}" destId="{06AB51A1-44C6-44E3-AB80-961F7CE79F8A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BCF8084-40E8-4D0E-B3DB-5FF5E9D357CE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</dgm:pt>
    <dgm:pt modelId="{E1A396CC-939B-43FA-983E-E171B6D848EE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1. </a:t>
          </a:r>
          <a:r>
            <a:rPr lang="en-US" noProof="0" dirty="0" smtClean="0">
              <a:solidFill>
                <a:schemeClr val="tx1"/>
              </a:solidFill>
            </a:rPr>
            <a:t>Introduction</a:t>
          </a:r>
          <a:endParaRPr lang="en-US" noProof="0" dirty="0">
            <a:solidFill>
              <a:schemeClr val="tx1"/>
            </a:solidFill>
          </a:endParaRPr>
        </a:p>
      </dgm:t>
    </dgm:pt>
    <dgm:pt modelId="{CA9A02EC-AF78-48CE-AA8F-086E132705C8}" type="parTrans" cxnId="{44B4DBCD-BF36-4BE0-AB57-56B67A0CE1AA}">
      <dgm:prSet/>
      <dgm:spPr/>
      <dgm:t>
        <a:bodyPr/>
        <a:lstStyle/>
        <a:p>
          <a:endParaRPr lang="en-US"/>
        </a:p>
      </dgm:t>
    </dgm:pt>
    <dgm:pt modelId="{EAC9283D-1AEA-4712-9E1F-63EE949FF91D}" type="sibTrans" cxnId="{44B4DBCD-BF36-4BE0-AB57-56B67A0CE1AA}">
      <dgm:prSet/>
      <dgm:spPr/>
      <dgm:t>
        <a:bodyPr/>
        <a:lstStyle/>
        <a:p>
          <a:endParaRPr lang="en-US"/>
        </a:p>
      </dgm:t>
    </dgm:pt>
    <dgm:pt modelId="{83E143AA-A308-47EF-898B-4E53D81D7966}">
      <dgm:prSet phldrT="[Testo]"/>
      <dgm:spPr/>
      <dgm:t>
        <a:bodyPr/>
        <a:lstStyle/>
        <a:p>
          <a:r>
            <a:rPr lang="it-IT" b="1" dirty="0" smtClean="0"/>
            <a:t>2. </a:t>
          </a:r>
          <a:r>
            <a:rPr lang="en-US" b="1" noProof="0" dirty="0" smtClean="0"/>
            <a:t>Background</a:t>
          </a:r>
          <a:endParaRPr lang="en-US" b="1" noProof="0" dirty="0"/>
        </a:p>
      </dgm:t>
    </dgm:pt>
    <dgm:pt modelId="{A937899A-127F-4402-B601-44737FA470FE}" type="parTrans" cxnId="{1A0C3EAD-9DD7-4AA1-932E-6A8D6542E028}">
      <dgm:prSet/>
      <dgm:spPr/>
      <dgm:t>
        <a:bodyPr/>
        <a:lstStyle/>
        <a:p>
          <a:endParaRPr lang="en-US"/>
        </a:p>
      </dgm:t>
    </dgm:pt>
    <dgm:pt modelId="{CD4164D2-9487-4ED0-9728-6FC6CC94D4D1}" type="sibTrans" cxnId="{1A0C3EAD-9DD7-4AA1-932E-6A8D6542E028}">
      <dgm:prSet/>
      <dgm:spPr/>
      <dgm:t>
        <a:bodyPr/>
        <a:lstStyle/>
        <a:p>
          <a:endParaRPr lang="en-US"/>
        </a:p>
      </dgm:t>
    </dgm:pt>
    <dgm:pt modelId="{98DBD3EE-004D-44CF-96E8-A478E50EFB70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3. Method</a:t>
          </a:r>
          <a:endParaRPr lang="en-US" dirty="0">
            <a:solidFill>
              <a:schemeClr val="tx1"/>
            </a:solidFill>
          </a:endParaRPr>
        </a:p>
      </dgm:t>
    </dgm:pt>
    <dgm:pt modelId="{829D82C4-B5E4-483B-BDD7-FDF88BFEFB62}" type="parTrans" cxnId="{625CE5B3-21EF-423E-9C3B-C3A19FA34A58}">
      <dgm:prSet/>
      <dgm:spPr/>
      <dgm:t>
        <a:bodyPr/>
        <a:lstStyle/>
        <a:p>
          <a:endParaRPr lang="en-US"/>
        </a:p>
      </dgm:t>
    </dgm:pt>
    <dgm:pt modelId="{38A37ED3-BDDD-442F-BF72-1386C21D4928}" type="sibTrans" cxnId="{625CE5B3-21EF-423E-9C3B-C3A19FA34A58}">
      <dgm:prSet/>
      <dgm:spPr/>
      <dgm:t>
        <a:bodyPr/>
        <a:lstStyle/>
        <a:p>
          <a:endParaRPr lang="en-US"/>
        </a:p>
      </dgm:t>
    </dgm:pt>
    <dgm:pt modelId="{C6014A9C-21E4-4E27-BF27-225A5456A528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4. </a:t>
          </a:r>
          <a:r>
            <a:rPr lang="en-US" noProof="0" dirty="0" smtClean="0">
              <a:solidFill>
                <a:schemeClr val="tx1"/>
              </a:solidFill>
            </a:rPr>
            <a:t>Results</a:t>
          </a:r>
          <a:endParaRPr lang="en-US" noProof="0" dirty="0">
            <a:solidFill>
              <a:schemeClr val="tx1"/>
            </a:solidFill>
          </a:endParaRPr>
        </a:p>
      </dgm:t>
    </dgm:pt>
    <dgm:pt modelId="{9413E697-FF2E-423F-8B18-CA211E1C66ED}" type="parTrans" cxnId="{7F321DF1-0313-4481-ACE3-9BF65285E787}">
      <dgm:prSet/>
      <dgm:spPr/>
      <dgm:t>
        <a:bodyPr/>
        <a:lstStyle/>
        <a:p>
          <a:endParaRPr lang="en-US"/>
        </a:p>
      </dgm:t>
    </dgm:pt>
    <dgm:pt modelId="{A2ADDD3D-A332-40BE-B177-E18314BF9D57}" type="sibTrans" cxnId="{7F321DF1-0313-4481-ACE3-9BF65285E787}">
      <dgm:prSet/>
      <dgm:spPr/>
      <dgm:t>
        <a:bodyPr/>
        <a:lstStyle/>
        <a:p>
          <a:endParaRPr lang="en-US"/>
        </a:p>
      </dgm:t>
    </dgm:pt>
    <dgm:pt modelId="{AE03EAC2-A52E-4386-9D7D-54D53A9C39C9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5. </a:t>
          </a:r>
          <a:r>
            <a:rPr lang="en-US" noProof="0" dirty="0" smtClean="0">
              <a:solidFill>
                <a:schemeClr val="tx1"/>
              </a:solidFill>
            </a:rPr>
            <a:t>Conclusions</a:t>
          </a:r>
          <a:endParaRPr lang="en-US" noProof="0" dirty="0">
            <a:solidFill>
              <a:schemeClr val="tx1"/>
            </a:solidFill>
          </a:endParaRPr>
        </a:p>
      </dgm:t>
    </dgm:pt>
    <dgm:pt modelId="{E01A4A7E-288B-405C-8126-2FEC4E9D30D9}" type="parTrans" cxnId="{8B57CF48-D86A-4CF3-AE9D-2D3191BD40F7}">
      <dgm:prSet/>
      <dgm:spPr/>
      <dgm:t>
        <a:bodyPr/>
        <a:lstStyle/>
        <a:p>
          <a:endParaRPr lang="en-US"/>
        </a:p>
      </dgm:t>
    </dgm:pt>
    <dgm:pt modelId="{0791D603-8700-4E2D-919A-DE749ACD509C}" type="sibTrans" cxnId="{8B57CF48-D86A-4CF3-AE9D-2D3191BD40F7}">
      <dgm:prSet/>
      <dgm:spPr/>
      <dgm:t>
        <a:bodyPr/>
        <a:lstStyle/>
        <a:p>
          <a:endParaRPr lang="en-US"/>
        </a:p>
      </dgm:t>
    </dgm:pt>
    <dgm:pt modelId="{619D3434-6809-4C83-8515-CB8265F26AD8}" type="pres">
      <dgm:prSet presAssocID="{4BCF8084-40E8-4D0E-B3DB-5FF5E9D357CE}" presName="Name0" presStyleCnt="0">
        <dgm:presLayoutVars>
          <dgm:dir/>
          <dgm:resizeHandles val="exact"/>
        </dgm:presLayoutVars>
      </dgm:prSet>
      <dgm:spPr/>
    </dgm:pt>
    <dgm:pt modelId="{6A017F48-85E7-44F8-922C-9B9C85DE8BC1}" type="pres">
      <dgm:prSet presAssocID="{E1A396CC-939B-43FA-983E-E171B6D848E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CFE5BD-E581-403C-92CC-0F7314D08CCD}" type="pres">
      <dgm:prSet presAssocID="{EAC9283D-1AEA-4712-9E1F-63EE949FF91D}" presName="sibTrans" presStyleLbl="sibTrans2D1" presStyleIdx="0" presStyleCnt="4"/>
      <dgm:spPr/>
      <dgm:t>
        <a:bodyPr/>
        <a:lstStyle/>
        <a:p>
          <a:endParaRPr lang="en-US"/>
        </a:p>
      </dgm:t>
    </dgm:pt>
    <dgm:pt modelId="{EFDFA790-0C5F-469D-B191-720F65B837E8}" type="pres">
      <dgm:prSet presAssocID="{EAC9283D-1AEA-4712-9E1F-63EE949FF91D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A28D4B9-DBCF-412F-8509-48A502947B67}" type="pres">
      <dgm:prSet presAssocID="{83E143AA-A308-47EF-898B-4E53D81D796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38E16-3C9C-42A5-9A25-717B9DC0FAF7}" type="pres">
      <dgm:prSet presAssocID="{CD4164D2-9487-4ED0-9728-6FC6CC94D4D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E56DCA2B-0E06-4E75-AEAF-19A34429381E}" type="pres">
      <dgm:prSet presAssocID="{CD4164D2-9487-4ED0-9728-6FC6CC94D4D1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CEA2048-55D7-432A-81C5-AB228D79393D}" type="pres">
      <dgm:prSet presAssocID="{98DBD3EE-004D-44CF-96E8-A478E50EFB7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70B1C-3C79-4C27-8A92-62AD18DD78A7}" type="pres">
      <dgm:prSet presAssocID="{38A37ED3-BDDD-442F-BF72-1386C21D492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9ED70E4-7243-4F7A-BDF2-B5CA78B0B6D6}" type="pres">
      <dgm:prSet presAssocID="{38A37ED3-BDDD-442F-BF72-1386C21D492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6A27F50-9703-46B2-8DE5-CD1F7ACF0353}" type="pres">
      <dgm:prSet presAssocID="{C6014A9C-21E4-4E27-BF27-225A5456A52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884084-E615-4AA8-87E3-249B491EF1FC}" type="pres">
      <dgm:prSet presAssocID="{A2ADDD3D-A332-40BE-B177-E18314BF9D57}" presName="sibTrans" presStyleLbl="sibTrans2D1" presStyleIdx="3" presStyleCnt="4"/>
      <dgm:spPr/>
      <dgm:t>
        <a:bodyPr/>
        <a:lstStyle/>
        <a:p>
          <a:endParaRPr lang="en-US"/>
        </a:p>
      </dgm:t>
    </dgm:pt>
    <dgm:pt modelId="{B0326D82-AA90-4F3B-9340-3AFFF3EDCFFF}" type="pres">
      <dgm:prSet presAssocID="{A2ADDD3D-A332-40BE-B177-E18314BF9D57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06AB51A1-44C6-44E3-AB80-961F7CE79F8A}" type="pres">
      <dgm:prSet presAssocID="{AE03EAC2-A52E-4386-9D7D-54D53A9C39C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29370A-0D88-4839-B711-7B2BF6DF0951}" type="presOf" srcId="{E1A396CC-939B-43FA-983E-E171B6D848EE}" destId="{6A017F48-85E7-44F8-922C-9B9C85DE8BC1}" srcOrd="0" destOrd="0" presId="urn:microsoft.com/office/officeart/2005/8/layout/process1"/>
    <dgm:cxn modelId="{4031CAA6-5CF7-40E6-8724-9ADE02659426}" type="presOf" srcId="{38A37ED3-BDDD-442F-BF72-1386C21D4928}" destId="{79170B1C-3C79-4C27-8A92-62AD18DD78A7}" srcOrd="0" destOrd="0" presId="urn:microsoft.com/office/officeart/2005/8/layout/process1"/>
    <dgm:cxn modelId="{BF41F6AE-B7E8-4363-AD28-78EF3DB815EE}" type="presOf" srcId="{A2ADDD3D-A332-40BE-B177-E18314BF9D57}" destId="{B0326D82-AA90-4F3B-9340-3AFFF3EDCFFF}" srcOrd="1" destOrd="0" presId="urn:microsoft.com/office/officeart/2005/8/layout/process1"/>
    <dgm:cxn modelId="{7F321DF1-0313-4481-ACE3-9BF65285E787}" srcId="{4BCF8084-40E8-4D0E-B3DB-5FF5E9D357CE}" destId="{C6014A9C-21E4-4E27-BF27-225A5456A528}" srcOrd="3" destOrd="0" parTransId="{9413E697-FF2E-423F-8B18-CA211E1C66ED}" sibTransId="{A2ADDD3D-A332-40BE-B177-E18314BF9D57}"/>
    <dgm:cxn modelId="{1DCAAA78-42D9-41E1-BE8C-67D2AB50461B}" type="presOf" srcId="{AE03EAC2-A52E-4386-9D7D-54D53A9C39C9}" destId="{06AB51A1-44C6-44E3-AB80-961F7CE79F8A}" srcOrd="0" destOrd="0" presId="urn:microsoft.com/office/officeart/2005/8/layout/process1"/>
    <dgm:cxn modelId="{8B57CF48-D86A-4CF3-AE9D-2D3191BD40F7}" srcId="{4BCF8084-40E8-4D0E-B3DB-5FF5E9D357CE}" destId="{AE03EAC2-A52E-4386-9D7D-54D53A9C39C9}" srcOrd="4" destOrd="0" parTransId="{E01A4A7E-288B-405C-8126-2FEC4E9D30D9}" sibTransId="{0791D603-8700-4E2D-919A-DE749ACD509C}"/>
    <dgm:cxn modelId="{A79D7810-BE9F-4E8E-8730-7173803DE1B6}" type="presOf" srcId="{38A37ED3-BDDD-442F-BF72-1386C21D4928}" destId="{69ED70E4-7243-4F7A-BDF2-B5CA78B0B6D6}" srcOrd="1" destOrd="0" presId="urn:microsoft.com/office/officeart/2005/8/layout/process1"/>
    <dgm:cxn modelId="{B9DF7263-1B97-41C4-9F9F-BD0FBB8C808F}" type="presOf" srcId="{CD4164D2-9487-4ED0-9728-6FC6CC94D4D1}" destId="{E9C38E16-3C9C-42A5-9A25-717B9DC0FAF7}" srcOrd="0" destOrd="0" presId="urn:microsoft.com/office/officeart/2005/8/layout/process1"/>
    <dgm:cxn modelId="{1A0C3EAD-9DD7-4AA1-932E-6A8D6542E028}" srcId="{4BCF8084-40E8-4D0E-B3DB-5FF5E9D357CE}" destId="{83E143AA-A308-47EF-898B-4E53D81D7966}" srcOrd="1" destOrd="0" parTransId="{A937899A-127F-4402-B601-44737FA470FE}" sibTransId="{CD4164D2-9487-4ED0-9728-6FC6CC94D4D1}"/>
    <dgm:cxn modelId="{A6479548-F700-4A1F-AEBE-BFD1169F8CA5}" type="presOf" srcId="{C6014A9C-21E4-4E27-BF27-225A5456A528}" destId="{16A27F50-9703-46B2-8DE5-CD1F7ACF0353}" srcOrd="0" destOrd="0" presId="urn:microsoft.com/office/officeart/2005/8/layout/process1"/>
    <dgm:cxn modelId="{408742D3-9358-4A0D-B11A-2573AEA806C4}" type="presOf" srcId="{A2ADDD3D-A332-40BE-B177-E18314BF9D57}" destId="{0A884084-E615-4AA8-87E3-249B491EF1FC}" srcOrd="0" destOrd="0" presId="urn:microsoft.com/office/officeart/2005/8/layout/process1"/>
    <dgm:cxn modelId="{04CB04F1-5A61-4AE0-B51C-2B40D6994C60}" type="presOf" srcId="{EAC9283D-1AEA-4712-9E1F-63EE949FF91D}" destId="{EFDFA790-0C5F-469D-B191-720F65B837E8}" srcOrd="1" destOrd="0" presId="urn:microsoft.com/office/officeart/2005/8/layout/process1"/>
    <dgm:cxn modelId="{C5038431-1475-44B8-A062-D693647C0C9F}" type="presOf" srcId="{98DBD3EE-004D-44CF-96E8-A478E50EFB70}" destId="{4CEA2048-55D7-432A-81C5-AB228D79393D}" srcOrd="0" destOrd="0" presId="urn:microsoft.com/office/officeart/2005/8/layout/process1"/>
    <dgm:cxn modelId="{44B4DBCD-BF36-4BE0-AB57-56B67A0CE1AA}" srcId="{4BCF8084-40E8-4D0E-B3DB-5FF5E9D357CE}" destId="{E1A396CC-939B-43FA-983E-E171B6D848EE}" srcOrd="0" destOrd="0" parTransId="{CA9A02EC-AF78-48CE-AA8F-086E132705C8}" sibTransId="{EAC9283D-1AEA-4712-9E1F-63EE949FF91D}"/>
    <dgm:cxn modelId="{7DC96B35-BF2F-4094-AC7F-E9C74D830871}" type="presOf" srcId="{EAC9283D-1AEA-4712-9E1F-63EE949FF91D}" destId="{D8CFE5BD-E581-403C-92CC-0F7314D08CCD}" srcOrd="0" destOrd="0" presId="urn:microsoft.com/office/officeart/2005/8/layout/process1"/>
    <dgm:cxn modelId="{975EC739-397F-4746-B107-EFD8D22F0618}" type="presOf" srcId="{4BCF8084-40E8-4D0E-B3DB-5FF5E9D357CE}" destId="{619D3434-6809-4C83-8515-CB8265F26AD8}" srcOrd="0" destOrd="0" presId="urn:microsoft.com/office/officeart/2005/8/layout/process1"/>
    <dgm:cxn modelId="{625CE5B3-21EF-423E-9C3B-C3A19FA34A58}" srcId="{4BCF8084-40E8-4D0E-B3DB-5FF5E9D357CE}" destId="{98DBD3EE-004D-44CF-96E8-A478E50EFB70}" srcOrd="2" destOrd="0" parTransId="{829D82C4-B5E4-483B-BDD7-FDF88BFEFB62}" sibTransId="{38A37ED3-BDDD-442F-BF72-1386C21D4928}"/>
    <dgm:cxn modelId="{42D7A880-FC29-469C-9F7A-8B1D7C76690A}" type="presOf" srcId="{CD4164D2-9487-4ED0-9728-6FC6CC94D4D1}" destId="{E56DCA2B-0E06-4E75-AEAF-19A34429381E}" srcOrd="1" destOrd="0" presId="urn:microsoft.com/office/officeart/2005/8/layout/process1"/>
    <dgm:cxn modelId="{A8C28C71-F20B-46B9-9BA3-A4EDB07CE193}" type="presOf" srcId="{83E143AA-A308-47EF-898B-4E53D81D7966}" destId="{2A28D4B9-DBCF-412F-8509-48A502947B67}" srcOrd="0" destOrd="0" presId="urn:microsoft.com/office/officeart/2005/8/layout/process1"/>
    <dgm:cxn modelId="{F57B21F0-5D93-43DC-A5EE-0049E07621C9}" type="presParOf" srcId="{619D3434-6809-4C83-8515-CB8265F26AD8}" destId="{6A017F48-85E7-44F8-922C-9B9C85DE8BC1}" srcOrd="0" destOrd="0" presId="urn:microsoft.com/office/officeart/2005/8/layout/process1"/>
    <dgm:cxn modelId="{7191AB15-C379-48FC-9B1B-529D0E3531E7}" type="presParOf" srcId="{619D3434-6809-4C83-8515-CB8265F26AD8}" destId="{D8CFE5BD-E581-403C-92CC-0F7314D08CCD}" srcOrd="1" destOrd="0" presId="urn:microsoft.com/office/officeart/2005/8/layout/process1"/>
    <dgm:cxn modelId="{C02D4B4E-2FA6-44D9-807F-FE62C799FDCB}" type="presParOf" srcId="{D8CFE5BD-E581-403C-92CC-0F7314D08CCD}" destId="{EFDFA790-0C5F-469D-B191-720F65B837E8}" srcOrd="0" destOrd="0" presId="urn:microsoft.com/office/officeart/2005/8/layout/process1"/>
    <dgm:cxn modelId="{338ED502-4531-4DFB-9C0B-5E678C4B2B27}" type="presParOf" srcId="{619D3434-6809-4C83-8515-CB8265F26AD8}" destId="{2A28D4B9-DBCF-412F-8509-48A502947B67}" srcOrd="2" destOrd="0" presId="urn:microsoft.com/office/officeart/2005/8/layout/process1"/>
    <dgm:cxn modelId="{39B350AC-7406-482D-A215-3C781B0B2BA8}" type="presParOf" srcId="{619D3434-6809-4C83-8515-CB8265F26AD8}" destId="{E9C38E16-3C9C-42A5-9A25-717B9DC0FAF7}" srcOrd="3" destOrd="0" presId="urn:microsoft.com/office/officeart/2005/8/layout/process1"/>
    <dgm:cxn modelId="{8CAEB110-8553-4571-B9AF-22559AD49FF4}" type="presParOf" srcId="{E9C38E16-3C9C-42A5-9A25-717B9DC0FAF7}" destId="{E56DCA2B-0E06-4E75-AEAF-19A34429381E}" srcOrd="0" destOrd="0" presId="urn:microsoft.com/office/officeart/2005/8/layout/process1"/>
    <dgm:cxn modelId="{850B42C8-8A46-484B-AA25-667954A3C5B9}" type="presParOf" srcId="{619D3434-6809-4C83-8515-CB8265F26AD8}" destId="{4CEA2048-55D7-432A-81C5-AB228D79393D}" srcOrd="4" destOrd="0" presId="urn:microsoft.com/office/officeart/2005/8/layout/process1"/>
    <dgm:cxn modelId="{6FE72CE5-C7B5-4C66-8A62-357A10F7E71A}" type="presParOf" srcId="{619D3434-6809-4C83-8515-CB8265F26AD8}" destId="{79170B1C-3C79-4C27-8A92-62AD18DD78A7}" srcOrd="5" destOrd="0" presId="urn:microsoft.com/office/officeart/2005/8/layout/process1"/>
    <dgm:cxn modelId="{0F92C48E-0A55-46F7-9D0A-40463F545C0A}" type="presParOf" srcId="{79170B1C-3C79-4C27-8A92-62AD18DD78A7}" destId="{69ED70E4-7243-4F7A-BDF2-B5CA78B0B6D6}" srcOrd="0" destOrd="0" presId="urn:microsoft.com/office/officeart/2005/8/layout/process1"/>
    <dgm:cxn modelId="{655FBDB1-74EB-4B7F-BB00-C8D37DF9A95D}" type="presParOf" srcId="{619D3434-6809-4C83-8515-CB8265F26AD8}" destId="{16A27F50-9703-46B2-8DE5-CD1F7ACF0353}" srcOrd="6" destOrd="0" presId="urn:microsoft.com/office/officeart/2005/8/layout/process1"/>
    <dgm:cxn modelId="{86F0A8BC-C2A1-417E-9E80-9D7A0AF9D267}" type="presParOf" srcId="{619D3434-6809-4C83-8515-CB8265F26AD8}" destId="{0A884084-E615-4AA8-87E3-249B491EF1FC}" srcOrd="7" destOrd="0" presId="urn:microsoft.com/office/officeart/2005/8/layout/process1"/>
    <dgm:cxn modelId="{47355C06-F9A1-4737-B0C4-718F146FC3AA}" type="presParOf" srcId="{0A884084-E615-4AA8-87E3-249B491EF1FC}" destId="{B0326D82-AA90-4F3B-9340-3AFFF3EDCFFF}" srcOrd="0" destOrd="0" presId="urn:microsoft.com/office/officeart/2005/8/layout/process1"/>
    <dgm:cxn modelId="{B7FA0AEB-9210-4F77-BC1F-FBEDA7CF0FA8}" type="presParOf" srcId="{619D3434-6809-4C83-8515-CB8265F26AD8}" destId="{06AB51A1-44C6-44E3-AB80-961F7CE79F8A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CF8084-40E8-4D0E-B3DB-5FF5E9D357CE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</dgm:pt>
    <dgm:pt modelId="{E1A396CC-939B-43FA-983E-E171B6D848EE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1. </a:t>
          </a:r>
          <a:r>
            <a:rPr lang="it-IT" dirty="0" err="1" smtClean="0">
              <a:solidFill>
                <a:schemeClr val="tx1"/>
              </a:solidFill>
            </a:rPr>
            <a:t>Introduction</a:t>
          </a:r>
          <a:endParaRPr lang="en-US" dirty="0">
            <a:solidFill>
              <a:schemeClr val="tx1"/>
            </a:solidFill>
          </a:endParaRPr>
        </a:p>
      </dgm:t>
    </dgm:pt>
    <dgm:pt modelId="{CA9A02EC-AF78-48CE-AA8F-086E132705C8}" type="parTrans" cxnId="{44B4DBCD-BF36-4BE0-AB57-56B67A0CE1AA}">
      <dgm:prSet/>
      <dgm:spPr/>
      <dgm:t>
        <a:bodyPr/>
        <a:lstStyle/>
        <a:p>
          <a:endParaRPr lang="en-US"/>
        </a:p>
      </dgm:t>
    </dgm:pt>
    <dgm:pt modelId="{EAC9283D-1AEA-4712-9E1F-63EE949FF91D}" type="sibTrans" cxnId="{44B4DBCD-BF36-4BE0-AB57-56B67A0CE1AA}">
      <dgm:prSet/>
      <dgm:spPr/>
      <dgm:t>
        <a:bodyPr/>
        <a:lstStyle/>
        <a:p>
          <a:endParaRPr lang="en-US"/>
        </a:p>
      </dgm:t>
    </dgm:pt>
    <dgm:pt modelId="{83E143AA-A308-47EF-898B-4E53D81D7966}">
      <dgm:prSet phldrT="[Testo]"/>
      <dgm:spPr/>
      <dgm:t>
        <a:bodyPr/>
        <a:lstStyle/>
        <a:p>
          <a:r>
            <a:rPr lang="it-IT" b="1" dirty="0" smtClean="0"/>
            <a:t>2. Background</a:t>
          </a:r>
          <a:endParaRPr lang="en-US" b="1" dirty="0"/>
        </a:p>
      </dgm:t>
    </dgm:pt>
    <dgm:pt modelId="{A937899A-127F-4402-B601-44737FA470FE}" type="parTrans" cxnId="{1A0C3EAD-9DD7-4AA1-932E-6A8D6542E028}">
      <dgm:prSet/>
      <dgm:spPr/>
      <dgm:t>
        <a:bodyPr/>
        <a:lstStyle/>
        <a:p>
          <a:endParaRPr lang="en-US"/>
        </a:p>
      </dgm:t>
    </dgm:pt>
    <dgm:pt modelId="{CD4164D2-9487-4ED0-9728-6FC6CC94D4D1}" type="sibTrans" cxnId="{1A0C3EAD-9DD7-4AA1-932E-6A8D6542E028}">
      <dgm:prSet/>
      <dgm:spPr/>
      <dgm:t>
        <a:bodyPr/>
        <a:lstStyle/>
        <a:p>
          <a:endParaRPr lang="en-US"/>
        </a:p>
      </dgm:t>
    </dgm:pt>
    <dgm:pt modelId="{98DBD3EE-004D-44CF-96E8-A478E50EFB70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3. Method</a:t>
          </a:r>
          <a:endParaRPr lang="en-US" dirty="0">
            <a:solidFill>
              <a:schemeClr val="tx1"/>
            </a:solidFill>
          </a:endParaRPr>
        </a:p>
      </dgm:t>
    </dgm:pt>
    <dgm:pt modelId="{829D82C4-B5E4-483B-BDD7-FDF88BFEFB62}" type="parTrans" cxnId="{625CE5B3-21EF-423E-9C3B-C3A19FA34A58}">
      <dgm:prSet/>
      <dgm:spPr/>
      <dgm:t>
        <a:bodyPr/>
        <a:lstStyle/>
        <a:p>
          <a:endParaRPr lang="en-US"/>
        </a:p>
      </dgm:t>
    </dgm:pt>
    <dgm:pt modelId="{38A37ED3-BDDD-442F-BF72-1386C21D4928}" type="sibTrans" cxnId="{625CE5B3-21EF-423E-9C3B-C3A19FA34A58}">
      <dgm:prSet/>
      <dgm:spPr/>
      <dgm:t>
        <a:bodyPr/>
        <a:lstStyle/>
        <a:p>
          <a:endParaRPr lang="en-US"/>
        </a:p>
      </dgm:t>
    </dgm:pt>
    <dgm:pt modelId="{C6014A9C-21E4-4E27-BF27-225A5456A528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4. </a:t>
          </a:r>
          <a:r>
            <a:rPr lang="it-IT" dirty="0" err="1" smtClean="0">
              <a:solidFill>
                <a:schemeClr val="tx1"/>
              </a:solidFill>
            </a:rPr>
            <a:t>Results</a:t>
          </a:r>
          <a:endParaRPr lang="en-US" dirty="0">
            <a:solidFill>
              <a:schemeClr val="tx1"/>
            </a:solidFill>
          </a:endParaRPr>
        </a:p>
      </dgm:t>
    </dgm:pt>
    <dgm:pt modelId="{9413E697-FF2E-423F-8B18-CA211E1C66ED}" type="parTrans" cxnId="{7F321DF1-0313-4481-ACE3-9BF65285E787}">
      <dgm:prSet/>
      <dgm:spPr/>
      <dgm:t>
        <a:bodyPr/>
        <a:lstStyle/>
        <a:p>
          <a:endParaRPr lang="en-US"/>
        </a:p>
      </dgm:t>
    </dgm:pt>
    <dgm:pt modelId="{A2ADDD3D-A332-40BE-B177-E18314BF9D57}" type="sibTrans" cxnId="{7F321DF1-0313-4481-ACE3-9BF65285E787}">
      <dgm:prSet/>
      <dgm:spPr/>
      <dgm:t>
        <a:bodyPr/>
        <a:lstStyle/>
        <a:p>
          <a:endParaRPr lang="en-US"/>
        </a:p>
      </dgm:t>
    </dgm:pt>
    <dgm:pt modelId="{AE03EAC2-A52E-4386-9D7D-54D53A9C39C9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5. </a:t>
          </a:r>
          <a:r>
            <a:rPr lang="it-IT" dirty="0" err="1" smtClean="0">
              <a:solidFill>
                <a:schemeClr val="tx1"/>
              </a:solidFill>
            </a:rPr>
            <a:t>Conclusions</a:t>
          </a:r>
          <a:endParaRPr lang="en-US" dirty="0">
            <a:solidFill>
              <a:schemeClr val="tx1"/>
            </a:solidFill>
          </a:endParaRPr>
        </a:p>
      </dgm:t>
    </dgm:pt>
    <dgm:pt modelId="{E01A4A7E-288B-405C-8126-2FEC4E9D30D9}" type="parTrans" cxnId="{8B57CF48-D86A-4CF3-AE9D-2D3191BD40F7}">
      <dgm:prSet/>
      <dgm:spPr/>
      <dgm:t>
        <a:bodyPr/>
        <a:lstStyle/>
        <a:p>
          <a:endParaRPr lang="en-US"/>
        </a:p>
      </dgm:t>
    </dgm:pt>
    <dgm:pt modelId="{0791D603-8700-4E2D-919A-DE749ACD509C}" type="sibTrans" cxnId="{8B57CF48-D86A-4CF3-AE9D-2D3191BD40F7}">
      <dgm:prSet/>
      <dgm:spPr/>
      <dgm:t>
        <a:bodyPr/>
        <a:lstStyle/>
        <a:p>
          <a:endParaRPr lang="en-US"/>
        </a:p>
      </dgm:t>
    </dgm:pt>
    <dgm:pt modelId="{619D3434-6809-4C83-8515-CB8265F26AD8}" type="pres">
      <dgm:prSet presAssocID="{4BCF8084-40E8-4D0E-B3DB-5FF5E9D357CE}" presName="Name0" presStyleCnt="0">
        <dgm:presLayoutVars>
          <dgm:dir/>
          <dgm:resizeHandles val="exact"/>
        </dgm:presLayoutVars>
      </dgm:prSet>
      <dgm:spPr/>
    </dgm:pt>
    <dgm:pt modelId="{6A017F48-85E7-44F8-922C-9B9C85DE8BC1}" type="pres">
      <dgm:prSet presAssocID="{E1A396CC-939B-43FA-983E-E171B6D848E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CFE5BD-E581-403C-92CC-0F7314D08CCD}" type="pres">
      <dgm:prSet presAssocID="{EAC9283D-1AEA-4712-9E1F-63EE949FF91D}" presName="sibTrans" presStyleLbl="sibTrans2D1" presStyleIdx="0" presStyleCnt="4"/>
      <dgm:spPr/>
      <dgm:t>
        <a:bodyPr/>
        <a:lstStyle/>
        <a:p>
          <a:endParaRPr lang="en-US"/>
        </a:p>
      </dgm:t>
    </dgm:pt>
    <dgm:pt modelId="{EFDFA790-0C5F-469D-B191-720F65B837E8}" type="pres">
      <dgm:prSet presAssocID="{EAC9283D-1AEA-4712-9E1F-63EE949FF91D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A28D4B9-DBCF-412F-8509-48A502947B67}" type="pres">
      <dgm:prSet presAssocID="{83E143AA-A308-47EF-898B-4E53D81D796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38E16-3C9C-42A5-9A25-717B9DC0FAF7}" type="pres">
      <dgm:prSet presAssocID="{CD4164D2-9487-4ED0-9728-6FC6CC94D4D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E56DCA2B-0E06-4E75-AEAF-19A34429381E}" type="pres">
      <dgm:prSet presAssocID="{CD4164D2-9487-4ED0-9728-6FC6CC94D4D1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CEA2048-55D7-432A-81C5-AB228D79393D}" type="pres">
      <dgm:prSet presAssocID="{98DBD3EE-004D-44CF-96E8-A478E50EFB7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70B1C-3C79-4C27-8A92-62AD18DD78A7}" type="pres">
      <dgm:prSet presAssocID="{38A37ED3-BDDD-442F-BF72-1386C21D492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9ED70E4-7243-4F7A-BDF2-B5CA78B0B6D6}" type="pres">
      <dgm:prSet presAssocID="{38A37ED3-BDDD-442F-BF72-1386C21D492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6A27F50-9703-46B2-8DE5-CD1F7ACF0353}" type="pres">
      <dgm:prSet presAssocID="{C6014A9C-21E4-4E27-BF27-225A5456A52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884084-E615-4AA8-87E3-249B491EF1FC}" type="pres">
      <dgm:prSet presAssocID="{A2ADDD3D-A332-40BE-B177-E18314BF9D57}" presName="sibTrans" presStyleLbl="sibTrans2D1" presStyleIdx="3" presStyleCnt="4"/>
      <dgm:spPr/>
      <dgm:t>
        <a:bodyPr/>
        <a:lstStyle/>
        <a:p>
          <a:endParaRPr lang="en-US"/>
        </a:p>
      </dgm:t>
    </dgm:pt>
    <dgm:pt modelId="{B0326D82-AA90-4F3B-9340-3AFFF3EDCFFF}" type="pres">
      <dgm:prSet presAssocID="{A2ADDD3D-A332-40BE-B177-E18314BF9D57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06AB51A1-44C6-44E3-AB80-961F7CE79F8A}" type="pres">
      <dgm:prSet presAssocID="{AE03EAC2-A52E-4386-9D7D-54D53A9C39C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3AA308-BF5E-4857-ADBD-77262D7B84C1}" type="presOf" srcId="{83E143AA-A308-47EF-898B-4E53D81D7966}" destId="{2A28D4B9-DBCF-412F-8509-48A502947B67}" srcOrd="0" destOrd="0" presId="urn:microsoft.com/office/officeart/2005/8/layout/process1"/>
    <dgm:cxn modelId="{971B29C6-0A6C-4966-8472-6065B49C8AE3}" type="presOf" srcId="{CD4164D2-9487-4ED0-9728-6FC6CC94D4D1}" destId="{E56DCA2B-0E06-4E75-AEAF-19A34429381E}" srcOrd="1" destOrd="0" presId="urn:microsoft.com/office/officeart/2005/8/layout/process1"/>
    <dgm:cxn modelId="{4AF5FFCA-5579-4748-BBCD-0C12F846C520}" type="presOf" srcId="{4BCF8084-40E8-4D0E-B3DB-5FF5E9D357CE}" destId="{619D3434-6809-4C83-8515-CB8265F26AD8}" srcOrd="0" destOrd="0" presId="urn:microsoft.com/office/officeart/2005/8/layout/process1"/>
    <dgm:cxn modelId="{625CE5B3-21EF-423E-9C3B-C3A19FA34A58}" srcId="{4BCF8084-40E8-4D0E-B3DB-5FF5E9D357CE}" destId="{98DBD3EE-004D-44CF-96E8-A478E50EFB70}" srcOrd="2" destOrd="0" parTransId="{829D82C4-B5E4-483B-BDD7-FDF88BFEFB62}" sibTransId="{38A37ED3-BDDD-442F-BF72-1386C21D4928}"/>
    <dgm:cxn modelId="{CB05CC12-F542-4316-AF00-3ECF6ADDBF12}" type="presOf" srcId="{A2ADDD3D-A332-40BE-B177-E18314BF9D57}" destId="{B0326D82-AA90-4F3B-9340-3AFFF3EDCFFF}" srcOrd="1" destOrd="0" presId="urn:microsoft.com/office/officeart/2005/8/layout/process1"/>
    <dgm:cxn modelId="{7F321DF1-0313-4481-ACE3-9BF65285E787}" srcId="{4BCF8084-40E8-4D0E-B3DB-5FF5E9D357CE}" destId="{C6014A9C-21E4-4E27-BF27-225A5456A528}" srcOrd="3" destOrd="0" parTransId="{9413E697-FF2E-423F-8B18-CA211E1C66ED}" sibTransId="{A2ADDD3D-A332-40BE-B177-E18314BF9D57}"/>
    <dgm:cxn modelId="{22D28E01-20C4-449F-9042-D128622F689B}" type="presOf" srcId="{EAC9283D-1AEA-4712-9E1F-63EE949FF91D}" destId="{EFDFA790-0C5F-469D-B191-720F65B837E8}" srcOrd="1" destOrd="0" presId="urn:microsoft.com/office/officeart/2005/8/layout/process1"/>
    <dgm:cxn modelId="{8B57CF48-D86A-4CF3-AE9D-2D3191BD40F7}" srcId="{4BCF8084-40E8-4D0E-B3DB-5FF5E9D357CE}" destId="{AE03EAC2-A52E-4386-9D7D-54D53A9C39C9}" srcOrd="4" destOrd="0" parTransId="{E01A4A7E-288B-405C-8126-2FEC4E9D30D9}" sibTransId="{0791D603-8700-4E2D-919A-DE749ACD509C}"/>
    <dgm:cxn modelId="{6A9AC8D1-D10B-4711-9C23-E76A6F405714}" type="presOf" srcId="{EAC9283D-1AEA-4712-9E1F-63EE949FF91D}" destId="{D8CFE5BD-E581-403C-92CC-0F7314D08CCD}" srcOrd="0" destOrd="0" presId="urn:microsoft.com/office/officeart/2005/8/layout/process1"/>
    <dgm:cxn modelId="{DEADAF41-1D72-4F46-999A-AB4DF45DED7A}" type="presOf" srcId="{98DBD3EE-004D-44CF-96E8-A478E50EFB70}" destId="{4CEA2048-55D7-432A-81C5-AB228D79393D}" srcOrd="0" destOrd="0" presId="urn:microsoft.com/office/officeart/2005/8/layout/process1"/>
    <dgm:cxn modelId="{44B4DBCD-BF36-4BE0-AB57-56B67A0CE1AA}" srcId="{4BCF8084-40E8-4D0E-B3DB-5FF5E9D357CE}" destId="{E1A396CC-939B-43FA-983E-E171B6D848EE}" srcOrd="0" destOrd="0" parTransId="{CA9A02EC-AF78-48CE-AA8F-086E132705C8}" sibTransId="{EAC9283D-1AEA-4712-9E1F-63EE949FF91D}"/>
    <dgm:cxn modelId="{1A0C3EAD-9DD7-4AA1-932E-6A8D6542E028}" srcId="{4BCF8084-40E8-4D0E-B3DB-5FF5E9D357CE}" destId="{83E143AA-A308-47EF-898B-4E53D81D7966}" srcOrd="1" destOrd="0" parTransId="{A937899A-127F-4402-B601-44737FA470FE}" sibTransId="{CD4164D2-9487-4ED0-9728-6FC6CC94D4D1}"/>
    <dgm:cxn modelId="{8D6B0363-AC01-4515-85AD-455286870674}" type="presOf" srcId="{AE03EAC2-A52E-4386-9D7D-54D53A9C39C9}" destId="{06AB51A1-44C6-44E3-AB80-961F7CE79F8A}" srcOrd="0" destOrd="0" presId="urn:microsoft.com/office/officeart/2005/8/layout/process1"/>
    <dgm:cxn modelId="{D053CC43-09D2-4623-81B9-A02A736900A7}" type="presOf" srcId="{38A37ED3-BDDD-442F-BF72-1386C21D4928}" destId="{79170B1C-3C79-4C27-8A92-62AD18DD78A7}" srcOrd="0" destOrd="0" presId="urn:microsoft.com/office/officeart/2005/8/layout/process1"/>
    <dgm:cxn modelId="{289A3909-CA11-4DF8-9E18-275A3830B204}" type="presOf" srcId="{CD4164D2-9487-4ED0-9728-6FC6CC94D4D1}" destId="{E9C38E16-3C9C-42A5-9A25-717B9DC0FAF7}" srcOrd="0" destOrd="0" presId="urn:microsoft.com/office/officeart/2005/8/layout/process1"/>
    <dgm:cxn modelId="{92F7C4FB-AE90-4A90-937C-304FA38CD23B}" type="presOf" srcId="{C6014A9C-21E4-4E27-BF27-225A5456A528}" destId="{16A27F50-9703-46B2-8DE5-CD1F7ACF0353}" srcOrd="0" destOrd="0" presId="urn:microsoft.com/office/officeart/2005/8/layout/process1"/>
    <dgm:cxn modelId="{62B5D61B-64DD-47F7-AE67-1EB9DD90C079}" type="presOf" srcId="{A2ADDD3D-A332-40BE-B177-E18314BF9D57}" destId="{0A884084-E615-4AA8-87E3-249B491EF1FC}" srcOrd="0" destOrd="0" presId="urn:microsoft.com/office/officeart/2005/8/layout/process1"/>
    <dgm:cxn modelId="{9F8E6B3B-7FA2-475A-9B68-441054AD1D01}" type="presOf" srcId="{38A37ED3-BDDD-442F-BF72-1386C21D4928}" destId="{69ED70E4-7243-4F7A-BDF2-B5CA78B0B6D6}" srcOrd="1" destOrd="0" presId="urn:microsoft.com/office/officeart/2005/8/layout/process1"/>
    <dgm:cxn modelId="{324ED4EF-021E-4181-831D-28AAB2ED499F}" type="presOf" srcId="{E1A396CC-939B-43FA-983E-E171B6D848EE}" destId="{6A017F48-85E7-44F8-922C-9B9C85DE8BC1}" srcOrd="0" destOrd="0" presId="urn:microsoft.com/office/officeart/2005/8/layout/process1"/>
    <dgm:cxn modelId="{13583609-FEEE-4E3D-8269-3C746D60AE55}" type="presParOf" srcId="{619D3434-6809-4C83-8515-CB8265F26AD8}" destId="{6A017F48-85E7-44F8-922C-9B9C85DE8BC1}" srcOrd="0" destOrd="0" presId="urn:microsoft.com/office/officeart/2005/8/layout/process1"/>
    <dgm:cxn modelId="{A49DDE22-4BAA-4336-9006-4EF67BC4556D}" type="presParOf" srcId="{619D3434-6809-4C83-8515-CB8265F26AD8}" destId="{D8CFE5BD-E581-403C-92CC-0F7314D08CCD}" srcOrd="1" destOrd="0" presId="urn:microsoft.com/office/officeart/2005/8/layout/process1"/>
    <dgm:cxn modelId="{663552C1-1564-4E65-B76B-AD138E2A35AC}" type="presParOf" srcId="{D8CFE5BD-E581-403C-92CC-0F7314D08CCD}" destId="{EFDFA790-0C5F-469D-B191-720F65B837E8}" srcOrd="0" destOrd="0" presId="urn:microsoft.com/office/officeart/2005/8/layout/process1"/>
    <dgm:cxn modelId="{E41CB781-A217-4944-8599-1676BEA90E2D}" type="presParOf" srcId="{619D3434-6809-4C83-8515-CB8265F26AD8}" destId="{2A28D4B9-DBCF-412F-8509-48A502947B67}" srcOrd="2" destOrd="0" presId="urn:microsoft.com/office/officeart/2005/8/layout/process1"/>
    <dgm:cxn modelId="{518DCA8F-9C82-4A9E-BB9E-F64F5CDAEDAA}" type="presParOf" srcId="{619D3434-6809-4C83-8515-CB8265F26AD8}" destId="{E9C38E16-3C9C-42A5-9A25-717B9DC0FAF7}" srcOrd="3" destOrd="0" presId="urn:microsoft.com/office/officeart/2005/8/layout/process1"/>
    <dgm:cxn modelId="{D6B6C7E0-ABC7-44FE-93DD-7661F6EB669C}" type="presParOf" srcId="{E9C38E16-3C9C-42A5-9A25-717B9DC0FAF7}" destId="{E56DCA2B-0E06-4E75-AEAF-19A34429381E}" srcOrd="0" destOrd="0" presId="urn:microsoft.com/office/officeart/2005/8/layout/process1"/>
    <dgm:cxn modelId="{8F7222EE-189E-4768-B473-D8A3DF913DE3}" type="presParOf" srcId="{619D3434-6809-4C83-8515-CB8265F26AD8}" destId="{4CEA2048-55D7-432A-81C5-AB228D79393D}" srcOrd="4" destOrd="0" presId="urn:microsoft.com/office/officeart/2005/8/layout/process1"/>
    <dgm:cxn modelId="{FBB5EFD8-FF25-4FE2-A7AD-B73329D4A05A}" type="presParOf" srcId="{619D3434-6809-4C83-8515-CB8265F26AD8}" destId="{79170B1C-3C79-4C27-8A92-62AD18DD78A7}" srcOrd="5" destOrd="0" presId="urn:microsoft.com/office/officeart/2005/8/layout/process1"/>
    <dgm:cxn modelId="{44A7AFA7-47BD-4E1B-863C-840AD76CC349}" type="presParOf" srcId="{79170B1C-3C79-4C27-8A92-62AD18DD78A7}" destId="{69ED70E4-7243-4F7A-BDF2-B5CA78B0B6D6}" srcOrd="0" destOrd="0" presId="urn:microsoft.com/office/officeart/2005/8/layout/process1"/>
    <dgm:cxn modelId="{B22DA54A-EC42-416A-AF06-6028AA1D13B2}" type="presParOf" srcId="{619D3434-6809-4C83-8515-CB8265F26AD8}" destId="{16A27F50-9703-46B2-8DE5-CD1F7ACF0353}" srcOrd="6" destOrd="0" presId="urn:microsoft.com/office/officeart/2005/8/layout/process1"/>
    <dgm:cxn modelId="{24DC2756-CF8F-4869-B4BD-9F9D448FF0D4}" type="presParOf" srcId="{619D3434-6809-4C83-8515-CB8265F26AD8}" destId="{0A884084-E615-4AA8-87E3-249B491EF1FC}" srcOrd="7" destOrd="0" presId="urn:microsoft.com/office/officeart/2005/8/layout/process1"/>
    <dgm:cxn modelId="{72CE8FA0-0350-4B15-A38B-40093C793848}" type="presParOf" srcId="{0A884084-E615-4AA8-87E3-249B491EF1FC}" destId="{B0326D82-AA90-4F3B-9340-3AFFF3EDCFFF}" srcOrd="0" destOrd="0" presId="urn:microsoft.com/office/officeart/2005/8/layout/process1"/>
    <dgm:cxn modelId="{F03D8FE9-C553-4555-A5BD-DE1398664609}" type="presParOf" srcId="{619D3434-6809-4C83-8515-CB8265F26AD8}" destId="{06AB51A1-44C6-44E3-AB80-961F7CE79F8A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BCF8084-40E8-4D0E-B3DB-5FF5E9D357CE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</dgm:pt>
    <dgm:pt modelId="{E1A396CC-939B-43FA-983E-E171B6D848EE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1. </a:t>
          </a:r>
          <a:r>
            <a:rPr lang="it-IT" dirty="0" err="1" smtClean="0">
              <a:solidFill>
                <a:schemeClr val="tx1"/>
              </a:solidFill>
            </a:rPr>
            <a:t>Introduction</a:t>
          </a:r>
          <a:endParaRPr lang="en-US" dirty="0">
            <a:solidFill>
              <a:schemeClr val="tx1"/>
            </a:solidFill>
          </a:endParaRPr>
        </a:p>
      </dgm:t>
    </dgm:pt>
    <dgm:pt modelId="{CA9A02EC-AF78-48CE-AA8F-086E132705C8}" type="parTrans" cxnId="{44B4DBCD-BF36-4BE0-AB57-56B67A0CE1AA}">
      <dgm:prSet/>
      <dgm:spPr/>
      <dgm:t>
        <a:bodyPr/>
        <a:lstStyle/>
        <a:p>
          <a:endParaRPr lang="en-US"/>
        </a:p>
      </dgm:t>
    </dgm:pt>
    <dgm:pt modelId="{EAC9283D-1AEA-4712-9E1F-63EE949FF91D}" type="sibTrans" cxnId="{44B4DBCD-BF36-4BE0-AB57-56B67A0CE1AA}">
      <dgm:prSet/>
      <dgm:spPr/>
      <dgm:t>
        <a:bodyPr/>
        <a:lstStyle/>
        <a:p>
          <a:endParaRPr lang="en-US"/>
        </a:p>
      </dgm:t>
    </dgm:pt>
    <dgm:pt modelId="{83E143AA-A308-47EF-898B-4E53D81D7966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2. Background</a:t>
          </a:r>
          <a:endParaRPr lang="en-US" dirty="0">
            <a:solidFill>
              <a:schemeClr val="tx1"/>
            </a:solidFill>
          </a:endParaRPr>
        </a:p>
      </dgm:t>
    </dgm:pt>
    <dgm:pt modelId="{A937899A-127F-4402-B601-44737FA470FE}" type="parTrans" cxnId="{1A0C3EAD-9DD7-4AA1-932E-6A8D6542E028}">
      <dgm:prSet/>
      <dgm:spPr/>
      <dgm:t>
        <a:bodyPr/>
        <a:lstStyle/>
        <a:p>
          <a:endParaRPr lang="en-US"/>
        </a:p>
      </dgm:t>
    </dgm:pt>
    <dgm:pt modelId="{CD4164D2-9487-4ED0-9728-6FC6CC94D4D1}" type="sibTrans" cxnId="{1A0C3EAD-9DD7-4AA1-932E-6A8D6542E028}">
      <dgm:prSet/>
      <dgm:spPr/>
      <dgm:t>
        <a:bodyPr/>
        <a:lstStyle/>
        <a:p>
          <a:endParaRPr lang="en-US"/>
        </a:p>
      </dgm:t>
    </dgm:pt>
    <dgm:pt modelId="{98DBD3EE-004D-44CF-96E8-A478E50EFB70}">
      <dgm:prSet phldrT="[Testo]"/>
      <dgm:spPr/>
      <dgm:t>
        <a:bodyPr/>
        <a:lstStyle/>
        <a:p>
          <a:r>
            <a:rPr lang="it-IT" b="1" dirty="0" smtClean="0">
              <a:solidFill>
                <a:schemeClr val="bg1"/>
              </a:solidFill>
            </a:rPr>
            <a:t>3. Method</a:t>
          </a:r>
          <a:endParaRPr lang="en-US" b="1" dirty="0">
            <a:solidFill>
              <a:schemeClr val="bg1"/>
            </a:solidFill>
          </a:endParaRPr>
        </a:p>
      </dgm:t>
    </dgm:pt>
    <dgm:pt modelId="{829D82C4-B5E4-483B-BDD7-FDF88BFEFB62}" type="parTrans" cxnId="{625CE5B3-21EF-423E-9C3B-C3A19FA34A58}">
      <dgm:prSet/>
      <dgm:spPr/>
      <dgm:t>
        <a:bodyPr/>
        <a:lstStyle/>
        <a:p>
          <a:endParaRPr lang="en-US"/>
        </a:p>
      </dgm:t>
    </dgm:pt>
    <dgm:pt modelId="{38A37ED3-BDDD-442F-BF72-1386C21D4928}" type="sibTrans" cxnId="{625CE5B3-21EF-423E-9C3B-C3A19FA34A58}">
      <dgm:prSet/>
      <dgm:spPr/>
      <dgm:t>
        <a:bodyPr/>
        <a:lstStyle/>
        <a:p>
          <a:endParaRPr lang="en-US"/>
        </a:p>
      </dgm:t>
    </dgm:pt>
    <dgm:pt modelId="{C6014A9C-21E4-4E27-BF27-225A5456A528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4. </a:t>
          </a:r>
          <a:r>
            <a:rPr lang="it-IT" dirty="0" err="1" smtClean="0">
              <a:solidFill>
                <a:schemeClr val="tx1"/>
              </a:solidFill>
            </a:rPr>
            <a:t>Results</a:t>
          </a:r>
          <a:endParaRPr lang="en-US" dirty="0">
            <a:solidFill>
              <a:schemeClr val="tx1"/>
            </a:solidFill>
          </a:endParaRPr>
        </a:p>
      </dgm:t>
    </dgm:pt>
    <dgm:pt modelId="{9413E697-FF2E-423F-8B18-CA211E1C66ED}" type="parTrans" cxnId="{7F321DF1-0313-4481-ACE3-9BF65285E787}">
      <dgm:prSet/>
      <dgm:spPr/>
      <dgm:t>
        <a:bodyPr/>
        <a:lstStyle/>
        <a:p>
          <a:endParaRPr lang="en-US"/>
        </a:p>
      </dgm:t>
    </dgm:pt>
    <dgm:pt modelId="{A2ADDD3D-A332-40BE-B177-E18314BF9D57}" type="sibTrans" cxnId="{7F321DF1-0313-4481-ACE3-9BF65285E787}">
      <dgm:prSet/>
      <dgm:spPr/>
      <dgm:t>
        <a:bodyPr/>
        <a:lstStyle/>
        <a:p>
          <a:endParaRPr lang="en-US"/>
        </a:p>
      </dgm:t>
    </dgm:pt>
    <dgm:pt modelId="{AE03EAC2-A52E-4386-9D7D-54D53A9C39C9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5. </a:t>
          </a:r>
          <a:r>
            <a:rPr lang="it-IT" dirty="0" err="1" smtClean="0">
              <a:solidFill>
                <a:schemeClr val="tx1"/>
              </a:solidFill>
            </a:rPr>
            <a:t>Conclusions</a:t>
          </a:r>
          <a:endParaRPr lang="en-US" dirty="0">
            <a:solidFill>
              <a:schemeClr val="tx1"/>
            </a:solidFill>
          </a:endParaRPr>
        </a:p>
      </dgm:t>
    </dgm:pt>
    <dgm:pt modelId="{E01A4A7E-288B-405C-8126-2FEC4E9D30D9}" type="parTrans" cxnId="{8B57CF48-D86A-4CF3-AE9D-2D3191BD40F7}">
      <dgm:prSet/>
      <dgm:spPr/>
      <dgm:t>
        <a:bodyPr/>
        <a:lstStyle/>
        <a:p>
          <a:endParaRPr lang="en-US"/>
        </a:p>
      </dgm:t>
    </dgm:pt>
    <dgm:pt modelId="{0791D603-8700-4E2D-919A-DE749ACD509C}" type="sibTrans" cxnId="{8B57CF48-D86A-4CF3-AE9D-2D3191BD40F7}">
      <dgm:prSet/>
      <dgm:spPr/>
      <dgm:t>
        <a:bodyPr/>
        <a:lstStyle/>
        <a:p>
          <a:endParaRPr lang="en-US"/>
        </a:p>
      </dgm:t>
    </dgm:pt>
    <dgm:pt modelId="{619D3434-6809-4C83-8515-CB8265F26AD8}" type="pres">
      <dgm:prSet presAssocID="{4BCF8084-40E8-4D0E-B3DB-5FF5E9D357CE}" presName="Name0" presStyleCnt="0">
        <dgm:presLayoutVars>
          <dgm:dir/>
          <dgm:resizeHandles val="exact"/>
        </dgm:presLayoutVars>
      </dgm:prSet>
      <dgm:spPr/>
    </dgm:pt>
    <dgm:pt modelId="{6A017F48-85E7-44F8-922C-9B9C85DE8BC1}" type="pres">
      <dgm:prSet presAssocID="{E1A396CC-939B-43FA-983E-E171B6D848E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CFE5BD-E581-403C-92CC-0F7314D08CCD}" type="pres">
      <dgm:prSet presAssocID="{EAC9283D-1AEA-4712-9E1F-63EE949FF91D}" presName="sibTrans" presStyleLbl="sibTrans2D1" presStyleIdx="0" presStyleCnt="4"/>
      <dgm:spPr/>
      <dgm:t>
        <a:bodyPr/>
        <a:lstStyle/>
        <a:p>
          <a:endParaRPr lang="en-US"/>
        </a:p>
      </dgm:t>
    </dgm:pt>
    <dgm:pt modelId="{EFDFA790-0C5F-469D-B191-720F65B837E8}" type="pres">
      <dgm:prSet presAssocID="{EAC9283D-1AEA-4712-9E1F-63EE949FF91D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A28D4B9-DBCF-412F-8509-48A502947B67}" type="pres">
      <dgm:prSet presAssocID="{83E143AA-A308-47EF-898B-4E53D81D796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38E16-3C9C-42A5-9A25-717B9DC0FAF7}" type="pres">
      <dgm:prSet presAssocID="{CD4164D2-9487-4ED0-9728-6FC6CC94D4D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E56DCA2B-0E06-4E75-AEAF-19A34429381E}" type="pres">
      <dgm:prSet presAssocID="{CD4164D2-9487-4ED0-9728-6FC6CC94D4D1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CEA2048-55D7-432A-81C5-AB228D79393D}" type="pres">
      <dgm:prSet presAssocID="{98DBD3EE-004D-44CF-96E8-A478E50EFB7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70B1C-3C79-4C27-8A92-62AD18DD78A7}" type="pres">
      <dgm:prSet presAssocID="{38A37ED3-BDDD-442F-BF72-1386C21D492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9ED70E4-7243-4F7A-BDF2-B5CA78B0B6D6}" type="pres">
      <dgm:prSet presAssocID="{38A37ED3-BDDD-442F-BF72-1386C21D492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6A27F50-9703-46B2-8DE5-CD1F7ACF0353}" type="pres">
      <dgm:prSet presAssocID="{C6014A9C-21E4-4E27-BF27-225A5456A52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884084-E615-4AA8-87E3-249B491EF1FC}" type="pres">
      <dgm:prSet presAssocID="{A2ADDD3D-A332-40BE-B177-E18314BF9D57}" presName="sibTrans" presStyleLbl="sibTrans2D1" presStyleIdx="3" presStyleCnt="4"/>
      <dgm:spPr/>
      <dgm:t>
        <a:bodyPr/>
        <a:lstStyle/>
        <a:p>
          <a:endParaRPr lang="en-US"/>
        </a:p>
      </dgm:t>
    </dgm:pt>
    <dgm:pt modelId="{B0326D82-AA90-4F3B-9340-3AFFF3EDCFFF}" type="pres">
      <dgm:prSet presAssocID="{A2ADDD3D-A332-40BE-B177-E18314BF9D57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06AB51A1-44C6-44E3-AB80-961F7CE79F8A}" type="pres">
      <dgm:prSet presAssocID="{AE03EAC2-A52E-4386-9D7D-54D53A9C39C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344AC5-4DFE-4436-9670-522E4B669547}" type="presOf" srcId="{38A37ED3-BDDD-442F-BF72-1386C21D4928}" destId="{69ED70E4-7243-4F7A-BDF2-B5CA78B0B6D6}" srcOrd="1" destOrd="0" presId="urn:microsoft.com/office/officeart/2005/8/layout/process1"/>
    <dgm:cxn modelId="{9403D663-2692-4AE1-B9C7-C51025E39CCB}" type="presOf" srcId="{CD4164D2-9487-4ED0-9728-6FC6CC94D4D1}" destId="{E9C38E16-3C9C-42A5-9A25-717B9DC0FAF7}" srcOrd="0" destOrd="0" presId="urn:microsoft.com/office/officeart/2005/8/layout/process1"/>
    <dgm:cxn modelId="{259AA088-50AD-49AE-B189-7F270FF26A44}" type="presOf" srcId="{C6014A9C-21E4-4E27-BF27-225A5456A528}" destId="{16A27F50-9703-46B2-8DE5-CD1F7ACF0353}" srcOrd="0" destOrd="0" presId="urn:microsoft.com/office/officeart/2005/8/layout/process1"/>
    <dgm:cxn modelId="{7F321DF1-0313-4481-ACE3-9BF65285E787}" srcId="{4BCF8084-40E8-4D0E-B3DB-5FF5E9D357CE}" destId="{C6014A9C-21E4-4E27-BF27-225A5456A528}" srcOrd="3" destOrd="0" parTransId="{9413E697-FF2E-423F-8B18-CA211E1C66ED}" sibTransId="{A2ADDD3D-A332-40BE-B177-E18314BF9D57}"/>
    <dgm:cxn modelId="{8B57CF48-D86A-4CF3-AE9D-2D3191BD40F7}" srcId="{4BCF8084-40E8-4D0E-B3DB-5FF5E9D357CE}" destId="{AE03EAC2-A52E-4386-9D7D-54D53A9C39C9}" srcOrd="4" destOrd="0" parTransId="{E01A4A7E-288B-405C-8126-2FEC4E9D30D9}" sibTransId="{0791D603-8700-4E2D-919A-DE749ACD509C}"/>
    <dgm:cxn modelId="{AEE08EE9-7F9C-4197-AC56-4EECA93775D8}" type="presOf" srcId="{CD4164D2-9487-4ED0-9728-6FC6CC94D4D1}" destId="{E56DCA2B-0E06-4E75-AEAF-19A34429381E}" srcOrd="1" destOrd="0" presId="urn:microsoft.com/office/officeart/2005/8/layout/process1"/>
    <dgm:cxn modelId="{B6DF0A2A-BACC-43A9-9BD8-3D0EF94C37BD}" type="presOf" srcId="{4BCF8084-40E8-4D0E-B3DB-5FF5E9D357CE}" destId="{619D3434-6809-4C83-8515-CB8265F26AD8}" srcOrd="0" destOrd="0" presId="urn:microsoft.com/office/officeart/2005/8/layout/process1"/>
    <dgm:cxn modelId="{4A55B115-E54E-420E-9DD6-FE68DA1C1B77}" type="presOf" srcId="{A2ADDD3D-A332-40BE-B177-E18314BF9D57}" destId="{B0326D82-AA90-4F3B-9340-3AFFF3EDCFFF}" srcOrd="1" destOrd="0" presId="urn:microsoft.com/office/officeart/2005/8/layout/process1"/>
    <dgm:cxn modelId="{1A0C3EAD-9DD7-4AA1-932E-6A8D6542E028}" srcId="{4BCF8084-40E8-4D0E-B3DB-5FF5E9D357CE}" destId="{83E143AA-A308-47EF-898B-4E53D81D7966}" srcOrd="1" destOrd="0" parTransId="{A937899A-127F-4402-B601-44737FA470FE}" sibTransId="{CD4164D2-9487-4ED0-9728-6FC6CC94D4D1}"/>
    <dgm:cxn modelId="{A2232155-A4EF-4798-9AFB-0F15E6ED449C}" type="presOf" srcId="{EAC9283D-1AEA-4712-9E1F-63EE949FF91D}" destId="{D8CFE5BD-E581-403C-92CC-0F7314D08CCD}" srcOrd="0" destOrd="0" presId="urn:microsoft.com/office/officeart/2005/8/layout/process1"/>
    <dgm:cxn modelId="{44B4DBCD-BF36-4BE0-AB57-56B67A0CE1AA}" srcId="{4BCF8084-40E8-4D0E-B3DB-5FF5E9D357CE}" destId="{E1A396CC-939B-43FA-983E-E171B6D848EE}" srcOrd="0" destOrd="0" parTransId="{CA9A02EC-AF78-48CE-AA8F-086E132705C8}" sibTransId="{EAC9283D-1AEA-4712-9E1F-63EE949FF91D}"/>
    <dgm:cxn modelId="{36B8BBE5-764A-4310-9D12-72A4ECA946C1}" type="presOf" srcId="{83E143AA-A308-47EF-898B-4E53D81D7966}" destId="{2A28D4B9-DBCF-412F-8509-48A502947B67}" srcOrd="0" destOrd="0" presId="urn:microsoft.com/office/officeart/2005/8/layout/process1"/>
    <dgm:cxn modelId="{35750527-2FB7-47FF-AAA5-10A5EC200243}" type="presOf" srcId="{98DBD3EE-004D-44CF-96E8-A478E50EFB70}" destId="{4CEA2048-55D7-432A-81C5-AB228D79393D}" srcOrd="0" destOrd="0" presId="urn:microsoft.com/office/officeart/2005/8/layout/process1"/>
    <dgm:cxn modelId="{EE4B76EC-9BF6-44B7-A2AB-D6421C6102AC}" type="presOf" srcId="{AE03EAC2-A52E-4386-9D7D-54D53A9C39C9}" destId="{06AB51A1-44C6-44E3-AB80-961F7CE79F8A}" srcOrd="0" destOrd="0" presId="urn:microsoft.com/office/officeart/2005/8/layout/process1"/>
    <dgm:cxn modelId="{42429C08-1413-4610-A691-6B720CF5B8BD}" type="presOf" srcId="{38A37ED3-BDDD-442F-BF72-1386C21D4928}" destId="{79170B1C-3C79-4C27-8A92-62AD18DD78A7}" srcOrd="0" destOrd="0" presId="urn:microsoft.com/office/officeart/2005/8/layout/process1"/>
    <dgm:cxn modelId="{F9A835AC-4544-424D-B3A0-E510AE896C55}" type="presOf" srcId="{EAC9283D-1AEA-4712-9E1F-63EE949FF91D}" destId="{EFDFA790-0C5F-469D-B191-720F65B837E8}" srcOrd="1" destOrd="0" presId="urn:microsoft.com/office/officeart/2005/8/layout/process1"/>
    <dgm:cxn modelId="{625CE5B3-21EF-423E-9C3B-C3A19FA34A58}" srcId="{4BCF8084-40E8-4D0E-B3DB-5FF5E9D357CE}" destId="{98DBD3EE-004D-44CF-96E8-A478E50EFB70}" srcOrd="2" destOrd="0" parTransId="{829D82C4-B5E4-483B-BDD7-FDF88BFEFB62}" sibTransId="{38A37ED3-BDDD-442F-BF72-1386C21D4928}"/>
    <dgm:cxn modelId="{F2E60014-CFF7-450C-8F6B-51F76871DB46}" type="presOf" srcId="{A2ADDD3D-A332-40BE-B177-E18314BF9D57}" destId="{0A884084-E615-4AA8-87E3-249B491EF1FC}" srcOrd="0" destOrd="0" presId="urn:microsoft.com/office/officeart/2005/8/layout/process1"/>
    <dgm:cxn modelId="{61BC459E-E789-4C9F-81F9-A88C2503AF1F}" type="presOf" srcId="{E1A396CC-939B-43FA-983E-E171B6D848EE}" destId="{6A017F48-85E7-44F8-922C-9B9C85DE8BC1}" srcOrd="0" destOrd="0" presId="urn:microsoft.com/office/officeart/2005/8/layout/process1"/>
    <dgm:cxn modelId="{1789AE32-E657-4707-A38A-F844750C658D}" type="presParOf" srcId="{619D3434-6809-4C83-8515-CB8265F26AD8}" destId="{6A017F48-85E7-44F8-922C-9B9C85DE8BC1}" srcOrd="0" destOrd="0" presId="urn:microsoft.com/office/officeart/2005/8/layout/process1"/>
    <dgm:cxn modelId="{7DA8962A-65FC-41E4-A8C0-BAC413156226}" type="presParOf" srcId="{619D3434-6809-4C83-8515-CB8265F26AD8}" destId="{D8CFE5BD-E581-403C-92CC-0F7314D08CCD}" srcOrd="1" destOrd="0" presId="urn:microsoft.com/office/officeart/2005/8/layout/process1"/>
    <dgm:cxn modelId="{C9005966-D727-4E2E-8DC3-1D6FBA914511}" type="presParOf" srcId="{D8CFE5BD-E581-403C-92CC-0F7314D08CCD}" destId="{EFDFA790-0C5F-469D-B191-720F65B837E8}" srcOrd="0" destOrd="0" presId="urn:microsoft.com/office/officeart/2005/8/layout/process1"/>
    <dgm:cxn modelId="{E45C9432-3692-494A-9890-77CC89CB320B}" type="presParOf" srcId="{619D3434-6809-4C83-8515-CB8265F26AD8}" destId="{2A28D4B9-DBCF-412F-8509-48A502947B67}" srcOrd="2" destOrd="0" presId="urn:microsoft.com/office/officeart/2005/8/layout/process1"/>
    <dgm:cxn modelId="{E97D5182-27A1-4899-B72F-F72A916C19AF}" type="presParOf" srcId="{619D3434-6809-4C83-8515-CB8265F26AD8}" destId="{E9C38E16-3C9C-42A5-9A25-717B9DC0FAF7}" srcOrd="3" destOrd="0" presId="urn:microsoft.com/office/officeart/2005/8/layout/process1"/>
    <dgm:cxn modelId="{EAC8CEB3-6309-4820-A083-1127E4047DC9}" type="presParOf" srcId="{E9C38E16-3C9C-42A5-9A25-717B9DC0FAF7}" destId="{E56DCA2B-0E06-4E75-AEAF-19A34429381E}" srcOrd="0" destOrd="0" presId="urn:microsoft.com/office/officeart/2005/8/layout/process1"/>
    <dgm:cxn modelId="{3FC20336-C4E7-4999-973D-A5D06685906F}" type="presParOf" srcId="{619D3434-6809-4C83-8515-CB8265F26AD8}" destId="{4CEA2048-55D7-432A-81C5-AB228D79393D}" srcOrd="4" destOrd="0" presId="urn:microsoft.com/office/officeart/2005/8/layout/process1"/>
    <dgm:cxn modelId="{79FA6737-880F-425E-8A72-1F1A19EED86E}" type="presParOf" srcId="{619D3434-6809-4C83-8515-CB8265F26AD8}" destId="{79170B1C-3C79-4C27-8A92-62AD18DD78A7}" srcOrd="5" destOrd="0" presId="urn:microsoft.com/office/officeart/2005/8/layout/process1"/>
    <dgm:cxn modelId="{C8C0DBB7-738E-412B-A7AE-83487375A70D}" type="presParOf" srcId="{79170B1C-3C79-4C27-8A92-62AD18DD78A7}" destId="{69ED70E4-7243-4F7A-BDF2-B5CA78B0B6D6}" srcOrd="0" destOrd="0" presId="urn:microsoft.com/office/officeart/2005/8/layout/process1"/>
    <dgm:cxn modelId="{DDB40473-6A67-4202-826A-078FA286C016}" type="presParOf" srcId="{619D3434-6809-4C83-8515-CB8265F26AD8}" destId="{16A27F50-9703-46B2-8DE5-CD1F7ACF0353}" srcOrd="6" destOrd="0" presId="urn:microsoft.com/office/officeart/2005/8/layout/process1"/>
    <dgm:cxn modelId="{971E1179-F767-423B-97EF-27A20FC952E3}" type="presParOf" srcId="{619D3434-6809-4C83-8515-CB8265F26AD8}" destId="{0A884084-E615-4AA8-87E3-249B491EF1FC}" srcOrd="7" destOrd="0" presId="urn:microsoft.com/office/officeart/2005/8/layout/process1"/>
    <dgm:cxn modelId="{33667E4D-82A2-4181-8D84-B755E4045F02}" type="presParOf" srcId="{0A884084-E615-4AA8-87E3-249B491EF1FC}" destId="{B0326D82-AA90-4F3B-9340-3AFFF3EDCFFF}" srcOrd="0" destOrd="0" presId="urn:microsoft.com/office/officeart/2005/8/layout/process1"/>
    <dgm:cxn modelId="{4B867706-C064-415B-A62C-46959F240A9D}" type="presParOf" srcId="{619D3434-6809-4C83-8515-CB8265F26AD8}" destId="{06AB51A1-44C6-44E3-AB80-961F7CE79F8A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BCF8084-40E8-4D0E-B3DB-5FF5E9D357CE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</dgm:pt>
    <dgm:pt modelId="{E1A396CC-939B-43FA-983E-E171B6D848EE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1. </a:t>
          </a:r>
          <a:r>
            <a:rPr lang="it-IT" dirty="0" err="1" smtClean="0">
              <a:solidFill>
                <a:schemeClr val="tx1"/>
              </a:solidFill>
            </a:rPr>
            <a:t>Introduction</a:t>
          </a:r>
          <a:endParaRPr lang="en-US" dirty="0">
            <a:solidFill>
              <a:schemeClr val="tx1"/>
            </a:solidFill>
          </a:endParaRPr>
        </a:p>
      </dgm:t>
    </dgm:pt>
    <dgm:pt modelId="{CA9A02EC-AF78-48CE-AA8F-086E132705C8}" type="parTrans" cxnId="{44B4DBCD-BF36-4BE0-AB57-56B67A0CE1AA}">
      <dgm:prSet/>
      <dgm:spPr/>
      <dgm:t>
        <a:bodyPr/>
        <a:lstStyle/>
        <a:p>
          <a:endParaRPr lang="en-US"/>
        </a:p>
      </dgm:t>
    </dgm:pt>
    <dgm:pt modelId="{EAC9283D-1AEA-4712-9E1F-63EE949FF91D}" type="sibTrans" cxnId="{44B4DBCD-BF36-4BE0-AB57-56B67A0CE1AA}">
      <dgm:prSet/>
      <dgm:spPr/>
      <dgm:t>
        <a:bodyPr/>
        <a:lstStyle/>
        <a:p>
          <a:endParaRPr lang="en-US"/>
        </a:p>
      </dgm:t>
    </dgm:pt>
    <dgm:pt modelId="{83E143AA-A308-47EF-898B-4E53D81D7966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2. Background</a:t>
          </a:r>
          <a:endParaRPr lang="en-US" dirty="0">
            <a:solidFill>
              <a:schemeClr val="tx1"/>
            </a:solidFill>
          </a:endParaRPr>
        </a:p>
      </dgm:t>
    </dgm:pt>
    <dgm:pt modelId="{A937899A-127F-4402-B601-44737FA470FE}" type="parTrans" cxnId="{1A0C3EAD-9DD7-4AA1-932E-6A8D6542E028}">
      <dgm:prSet/>
      <dgm:spPr/>
      <dgm:t>
        <a:bodyPr/>
        <a:lstStyle/>
        <a:p>
          <a:endParaRPr lang="en-US"/>
        </a:p>
      </dgm:t>
    </dgm:pt>
    <dgm:pt modelId="{CD4164D2-9487-4ED0-9728-6FC6CC94D4D1}" type="sibTrans" cxnId="{1A0C3EAD-9DD7-4AA1-932E-6A8D6542E028}">
      <dgm:prSet/>
      <dgm:spPr/>
      <dgm:t>
        <a:bodyPr/>
        <a:lstStyle/>
        <a:p>
          <a:endParaRPr lang="en-US"/>
        </a:p>
      </dgm:t>
    </dgm:pt>
    <dgm:pt modelId="{98DBD3EE-004D-44CF-96E8-A478E50EFB70}">
      <dgm:prSet phldrT="[Testo]"/>
      <dgm:spPr/>
      <dgm:t>
        <a:bodyPr/>
        <a:lstStyle/>
        <a:p>
          <a:r>
            <a:rPr lang="it-IT" b="1" dirty="0" smtClean="0">
              <a:solidFill>
                <a:schemeClr val="bg1"/>
              </a:solidFill>
            </a:rPr>
            <a:t>3. Method</a:t>
          </a:r>
          <a:endParaRPr lang="en-US" b="1" dirty="0">
            <a:solidFill>
              <a:schemeClr val="bg1"/>
            </a:solidFill>
          </a:endParaRPr>
        </a:p>
      </dgm:t>
    </dgm:pt>
    <dgm:pt modelId="{829D82C4-B5E4-483B-BDD7-FDF88BFEFB62}" type="parTrans" cxnId="{625CE5B3-21EF-423E-9C3B-C3A19FA34A58}">
      <dgm:prSet/>
      <dgm:spPr/>
      <dgm:t>
        <a:bodyPr/>
        <a:lstStyle/>
        <a:p>
          <a:endParaRPr lang="en-US"/>
        </a:p>
      </dgm:t>
    </dgm:pt>
    <dgm:pt modelId="{38A37ED3-BDDD-442F-BF72-1386C21D4928}" type="sibTrans" cxnId="{625CE5B3-21EF-423E-9C3B-C3A19FA34A58}">
      <dgm:prSet/>
      <dgm:spPr/>
      <dgm:t>
        <a:bodyPr/>
        <a:lstStyle/>
        <a:p>
          <a:endParaRPr lang="en-US"/>
        </a:p>
      </dgm:t>
    </dgm:pt>
    <dgm:pt modelId="{C6014A9C-21E4-4E27-BF27-225A5456A528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4. </a:t>
          </a:r>
          <a:r>
            <a:rPr lang="it-IT" dirty="0" err="1" smtClean="0">
              <a:solidFill>
                <a:schemeClr val="tx1"/>
              </a:solidFill>
            </a:rPr>
            <a:t>Results</a:t>
          </a:r>
          <a:endParaRPr lang="en-US" dirty="0">
            <a:solidFill>
              <a:schemeClr val="tx1"/>
            </a:solidFill>
          </a:endParaRPr>
        </a:p>
      </dgm:t>
    </dgm:pt>
    <dgm:pt modelId="{9413E697-FF2E-423F-8B18-CA211E1C66ED}" type="parTrans" cxnId="{7F321DF1-0313-4481-ACE3-9BF65285E787}">
      <dgm:prSet/>
      <dgm:spPr/>
      <dgm:t>
        <a:bodyPr/>
        <a:lstStyle/>
        <a:p>
          <a:endParaRPr lang="en-US"/>
        </a:p>
      </dgm:t>
    </dgm:pt>
    <dgm:pt modelId="{A2ADDD3D-A332-40BE-B177-E18314BF9D57}" type="sibTrans" cxnId="{7F321DF1-0313-4481-ACE3-9BF65285E787}">
      <dgm:prSet/>
      <dgm:spPr/>
      <dgm:t>
        <a:bodyPr/>
        <a:lstStyle/>
        <a:p>
          <a:endParaRPr lang="en-US"/>
        </a:p>
      </dgm:t>
    </dgm:pt>
    <dgm:pt modelId="{AE03EAC2-A52E-4386-9D7D-54D53A9C39C9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5. </a:t>
          </a:r>
          <a:r>
            <a:rPr lang="it-IT" dirty="0" err="1" smtClean="0">
              <a:solidFill>
                <a:schemeClr val="tx1"/>
              </a:solidFill>
            </a:rPr>
            <a:t>Conclusions</a:t>
          </a:r>
          <a:endParaRPr lang="en-US" dirty="0">
            <a:solidFill>
              <a:schemeClr val="tx1"/>
            </a:solidFill>
          </a:endParaRPr>
        </a:p>
      </dgm:t>
    </dgm:pt>
    <dgm:pt modelId="{E01A4A7E-288B-405C-8126-2FEC4E9D30D9}" type="parTrans" cxnId="{8B57CF48-D86A-4CF3-AE9D-2D3191BD40F7}">
      <dgm:prSet/>
      <dgm:spPr/>
      <dgm:t>
        <a:bodyPr/>
        <a:lstStyle/>
        <a:p>
          <a:endParaRPr lang="en-US"/>
        </a:p>
      </dgm:t>
    </dgm:pt>
    <dgm:pt modelId="{0791D603-8700-4E2D-919A-DE749ACD509C}" type="sibTrans" cxnId="{8B57CF48-D86A-4CF3-AE9D-2D3191BD40F7}">
      <dgm:prSet/>
      <dgm:spPr/>
      <dgm:t>
        <a:bodyPr/>
        <a:lstStyle/>
        <a:p>
          <a:endParaRPr lang="en-US"/>
        </a:p>
      </dgm:t>
    </dgm:pt>
    <dgm:pt modelId="{619D3434-6809-4C83-8515-CB8265F26AD8}" type="pres">
      <dgm:prSet presAssocID="{4BCF8084-40E8-4D0E-B3DB-5FF5E9D357CE}" presName="Name0" presStyleCnt="0">
        <dgm:presLayoutVars>
          <dgm:dir/>
          <dgm:resizeHandles val="exact"/>
        </dgm:presLayoutVars>
      </dgm:prSet>
      <dgm:spPr/>
    </dgm:pt>
    <dgm:pt modelId="{6A017F48-85E7-44F8-922C-9B9C85DE8BC1}" type="pres">
      <dgm:prSet presAssocID="{E1A396CC-939B-43FA-983E-E171B6D848E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CFE5BD-E581-403C-92CC-0F7314D08CCD}" type="pres">
      <dgm:prSet presAssocID="{EAC9283D-1AEA-4712-9E1F-63EE949FF91D}" presName="sibTrans" presStyleLbl="sibTrans2D1" presStyleIdx="0" presStyleCnt="4"/>
      <dgm:spPr/>
      <dgm:t>
        <a:bodyPr/>
        <a:lstStyle/>
        <a:p>
          <a:endParaRPr lang="en-US"/>
        </a:p>
      </dgm:t>
    </dgm:pt>
    <dgm:pt modelId="{EFDFA790-0C5F-469D-B191-720F65B837E8}" type="pres">
      <dgm:prSet presAssocID="{EAC9283D-1AEA-4712-9E1F-63EE949FF91D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A28D4B9-DBCF-412F-8509-48A502947B67}" type="pres">
      <dgm:prSet presAssocID="{83E143AA-A308-47EF-898B-4E53D81D796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38E16-3C9C-42A5-9A25-717B9DC0FAF7}" type="pres">
      <dgm:prSet presAssocID="{CD4164D2-9487-4ED0-9728-6FC6CC94D4D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E56DCA2B-0E06-4E75-AEAF-19A34429381E}" type="pres">
      <dgm:prSet presAssocID="{CD4164D2-9487-4ED0-9728-6FC6CC94D4D1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CEA2048-55D7-432A-81C5-AB228D79393D}" type="pres">
      <dgm:prSet presAssocID="{98DBD3EE-004D-44CF-96E8-A478E50EFB7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70B1C-3C79-4C27-8A92-62AD18DD78A7}" type="pres">
      <dgm:prSet presAssocID="{38A37ED3-BDDD-442F-BF72-1386C21D492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9ED70E4-7243-4F7A-BDF2-B5CA78B0B6D6}" type="pres">
      <dgm:prSet presAssocID="{38A37ED3-BDDD-442F-BF72-1386C21D492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6A27F50-9703-46B2-8DE5-CD1F7ACF0353}" type="pres">
      <dgm:prSet presAssocID="{C6014A9C-21E4-4E27-BF27-225A5456A52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884084-E615-4AA8-87E3-249B491EF1FC}" type="pres">
      <dgm:prSet presAssocID="{A2ADDD3D-A332-40BE-B177-E18314BF9D57}" presName="sibTrans" presStyleLbl="sibTrans2D1" presStyleIdx="3" presStyleCnt="4"/>
      <dgm:spPr/>
      <dgm:t>
        <a:bodyPr/>
        <a:lstStyle/>
        <a:p>
          <a:endParaRPr lang="en-US"/>
        </a:p>
      </dgm:t>
    </dgm:pt>
    <dgm:pt modelId="{B0326D82-AA90-4F3B-9340-3AFFF3EDCFFF}" type="pres">
      <dgm:prSet presAssocID="{A2ADDD3D-A332-40BE-B177-E18314BF9D57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06AB51A1-44C6-44E3-AB80-961F7CE79F8A}" type="pres">
      <dgm:prSet presAssocID="{AE03EAC2-A52E-4386-9D7D-54D53A9C39C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344AC5-4DFE-4436-9670-522E4B669547}" type="presOf" srcId="{38A37ED3-BDDD-442F-BF72-1386C21D4928}" destId="{69ED70E4-7243-4F7A-BDF2-B5CA78B0B6D6}" srcOrd="1" destOrd="0" presId="urn:microsoft.com/office/officeart/2005/8/layout/process1"/>
    <dgm:cxn modelId="{9403D663-2692-4AE1-B9C7-C51025E39CCB}" type="presOf" srcId="{CD4164D2-9487-4ED0-9728-6FC6CC94D4D1}" destId="{E9C38E16-3C9C-42A5-9A25-717B9DC0FAF7}" srcOrd="0" destOrd="0" presId="urn:microsoft.com/office/officeart/2005/8/layout/process1"/>
    <dgm:cxn modelId="{259AA088-50AD-49AE-B189-7F270FF26A44}" type="presOf" srcId="{C6014A9C-21E4-4E27-BF27-225A5456A528}" destId="{16A27F50-9703-46B2-8DE5-CD1F7ACF0353}" srcOrd="0" destOrd="0" presId="urn:microsoft.com/office/officeart/2005/8/layout/process1"/>
    <dgm:cxn modelId="{7F321DF1-0313-4481-ACE3-9BF65285E787}" srcId="{4BCF8084-40E8-4D0E-B3DB-5FF5E9D357CE}" destId="{C6014A9C-21E4-4E27-BF27-225A5456A528}" srcOrd="3" destOrd="0" parTransId="{9413E697-FF2E-423F-8B18-CA211E1C66ED}" sibTransId="{A2ADDD3D-A332-40BE-B177-E18314BF9D57}"/>
    <dgm:cxn modelId="{8B57CF48-D86A-4CF3-AE9D-2D3191BD40F7}" srcId="{4BCF8084-40E8-4D0E-B3DB-5FF5E9D357CE}" destId="{AE03EAC2-A52E-4386-9D7D-54D53A9C39C9}" srcOrd="4" destOrd="0" parTransId="{E01A4A7E-288B-405C-8126-2FEC4E9D30D9}" sibTransId="{0791D603-8700-4E2D-919A-DE749ACD509C}"/>
    <dgm:cxn modelId="{AEE08EE9-7F9C-4197-AC56-4EECA93775D8}" type="presOf" srcId="{CD4164D2-9487-4ED0-9728-6FC6CC94D4D1}" destId="{E56DCA2B-0E06-4E75-AEAF-19A34429381E}" srcOrd="1" destOrd="0" presId="urn:microsoft.com/office/officeart/2005/8/layout/process1"/>
    <dgm:cxn modelId="{B6DF0A2A-BACC-43A9-9BD8-3D0EF94C37BD}" type="presOf" srcId="{4BCF8084-40E8-4D0E-B3DB-5FF5E9D357CE}" destId="{619D3434-6809-4C83-8515-CB8265F26AD8}" srcOrd="0" destOrd="0" presId="urn:microsoft.com/office/officeart/2005/8/layout/process1"/>
    <dgm:cxn modelId="{4A55B115-E54E-420E-9DD6-FE68DA1C1B77}" type="presOf" srcId="{A2ADDD3D-A332-40BE-B177-E18314BF9D57}" destId="{B0326D82-AA90-4F3B-9340-3AFFF3EDCFFF}" srcOrd="1" destOrd="0" presId="urn:microsoft.com/office/officeart/2005/8/layout/process1"/>
    <dgm:cxn modelId="{1A0C3EAD-9DD7-4AA1-932E-6A8D6542E028}" srcId="{4BCF8084-40E8-4D0E-B3DB-5FF5E9D357CE}" destId="{83E143AA-A308-47EF-898B-4E53D81D7966}" srcOrd="1" destOrd="0" parTransId="{A937899A-127F-4402-B601-44737FA470FE}" sibTransId="{CD4164D2-9487-4ED0-9728-6FC6CC94D4D1}"/>
    <dgm:cxn modelId="{A2232155-A4EF-4798-9AFB-0F15E6ED449C}" type="presOf" srcId="{EAC9283D-1AEA-4712-9E1F-63EE949FF91D}" destId="{D8CFE5BD-E581-403C-92CC-0F7314D08CCD}" srcOrd="0" destOrd="0" presId="urn:microsoft.com/office/officeart/2005/8/layout/process1"/>
    <dgm:cxn modelId="{44B4DBCD-BF36-4BE0-AB57-56B67A0CE1AA}" srcId="{4BCF8084-40E8-4D0E-B3DB-5FF5E9D357CE}" destId="{E1A396CC-939B-43FA-983E-E171B6D848EE}" srcOrd="0" destOrd="0" parTransId="{CA9A02EC-AF78-48CE-AA8F-086E132705C8}" sibTransId="{EAC9283D-1AEA-4712-9E1F-63EE949FF91D}"/>
    <dgm:cxn modelId="{36B8BBE5-764A-4310-9D12-72A4ECA946C1}" type="presOf" srcId="{83E143AA-A308-47EF-898B-4E53D81D7966}" destId="{2A28D4B9-DBCF-412F-8509-48A502947B67}" srcOrd="0" destOrd="0" presId="urn:microsoft.com/office/officeart/2005/8/layout/process1"/>
    <dgm:cxn modelId="{35750527-2FB7-47FF-AAA5-10A5EC200243}" type="presOf" srcId="{98DBD3EE-004D-44CF-96E8-A478E50EFB70}" destId="{4CEA2048-55D7-432A-81C5-AB228D79393D}" srcOrd="0" destOrd="0" presId="urn:microsoft.com/office/officeart/2005/8/layout/process1"/>
    <dgm:cxn modelId="{EE4B76EC-9BF6-44B7-A2AB-D6421C6102AC}" type="presOf" srcId="{AE03EAC2-A52E-4386-9D7D-54D53A9C39C9}" destId="{06AB51A1-44C6-44E3-AB80-961F7CE79F8A}" srcOrd="0" destOrd="0" presId="urn:microsoft.com/office/officeart/2005/8/layout/process1"/>
    <dgm:cxn modelId="{42429C08-1413-4610-A691-6B720CF5B8BD}" type="presOf" srcId="{38A37ED3-BDDD-442F-BF72-1386C21D4928}" destId="{79170B1C-3C79-4C27-8A92-62AD18DD78A7}" srcOrd="0" destOrd="0" presId="urn:microsoft.com/office/officeart/2005/8/layout/process1"/>
    <dgm:cxn modelId="{F9A835AC-4544-424D-B3A0-E510AE896C55}" type="presOf" srcId="{EAC9283D-1AEA-4712-9E1F-63EE949FF91D}" destId="{EFDFA790-0C5F-469D-B191-720F65B837E8}" srcOrd="1" destOrd="0" presId="urn:microsoft.com/office/officeart/2005/8/layout/process1"/>
    <dgm:cxn modelId="{625CE5B3-21EF-423E-9C3B-C3A19FA34A58}" srcId="{4BCF8084-40E8-4D0E-B3DB-5FF5E9D357CE}" destId="{98DBD3EE-004D-44CF-96E8-A478E50EFB70}" srcOrd="2" destOrd="0" parTransId="{829D82C4-B5E4-483B-BDD7-FDF88BFEFB62}" sibTransId="{38A37ED3-BDDD-442F-BF72-1386C21D4928}"/>
    <dgm:cxn modelId="{F2E60014-CFF7-450C-8F6B-51F76871DB46}" type="presOf" srcId="{A2ADDD3D-A332-40BE-B177-E18314BF9D57}" destId="{0A884084-E615-4AA8-87E3-249B491EF1FC}" srcOrd="0" destOrd="0" presId="urn:microsoft.com/office/officeart/2005/8/layout/process1"/>
    <dgm:cxn modelId="{61BC459E-E789-4C9F-81F9-A88C2503AF1F}" type="presOf" srcId="{E1A396CC-939B-43FA-983E-E171B6D848EE}" destId="{6A017F48-85E7-44F8-922C-9B9C85DE8BC1}" srcOrd="0" destOrd="0" presId="urn:microsoft.com/office/officeart/2005/8/layout/process1"/>
    <dgm:cxn modelId="{1789AE32-E657-4707-A38A-F844750C658D}" type="presParOf" srcId="{619D3434-6809-4C83-8515-CB8265F26AD8}" destId="{6A017F48-85E7-44F8-922C-9B9C85DE8BC1}" srcOrd="0" destOrd="0" presId="urn:microsoft.com/office/officeart/2005/8/layout/process1"/>
    <dgm:cxn modelId="{7DA8962A-65FC-41E4-A8C0-BAC413156226}" type="presParOf" srcId="{619D3434-6809-4C83-8515-CB8265F26AD8}" destId="{D8CFE5BD-E581-403C-92CC-0F7314D08CCD}" srcOrd="1" destOrd="0" presId="urn:microsoft.com/office/officeart/2005/8/layout/process1"/>
    <dgm:cxn modelId="{C9005966-D727-4E2E-8DC3-1D6FBA914511}" type="presParOf" srcId="{D8CFE5BD-E581-403C-92CC-0F7314D08CCD}" destId="{EFDFA790-0C5F-469D-B191-720F65B837E8}" srcOrd="0" destOrd="0" presId="urn:microsoft.com/office/officeart/2005/8/layout/process1"/>
    <dgm:cxn modelId="{E45C9432-3692-494A-9890-77CC89CB320B}" type="presParOf" srcId="{619D3434-6809-4C83-8515-CB8265F26AD8}" destId="{2A28D4B9-DBCF-412F-8509-48A502947B67}" srcOrd="2" destOrd="0" presId="urn:microsoft.com/office/officeart/2005/8/layout/process1"/>
    <dgm:cxn modelId="{E97D5182-27A1-4899-B72F-F72A916C19AF}" type="presParOf" srcId="{619D3434-6809-4C83-8515-CB8265F26AD8}" destId="{E9C38E16-3C9C-42A5-9A25-717B9DC0FAF7}" srcOrd="3" destOrd="0" presId="urn:microsoft.com/office/officeart/2005/8/layout/process1"/>
    <dgm:cxn modelId="{EAC8CEB3-6309-4820-A083-1127E4047DC9}" type="presParOf" srcId="{E9C38E16-3C9C-42A5-9A25-717B9DC0FAF7}" destId="{E56DCA2B-0E06-4E75-AEAF-19A34429381E}" srcOrd="0" destOrd="0" presId="urn:microsoft.com/office/officeart/2005/8/layout/process1"/>
    <dgm:cxn modelId="{3FC20336-C4E7-4999-973D-A5D06685906F}" type="presParOf" srcId="{619D3434-6809-4C83-8515-CB8265F26AD8}" destId="{4CEA2048-55D7-432A-81C5-AB228D79393D}" srcOrd="4" destOrd="0" presId="urn:microsoft.com/office/officeart/2005/8/layout/process1"/>
    <dgm:cxn modelId="{79FA6737-880F-425E-8A72-1F1A19EED86E}" type="presParOf" srcId="{619D3434-6809-4C83-8515-CB8265F26AD8}" destId="{79170B1C-3C79-4C27-8A92-62AD18DD78A7}" srcOrd="5" destOrd="0" presId="urn:microsoft.com/office/officeart/2005/8/layout/process1"/>
    <dgm:cxn modelId="{C8C0DBB7-738E-412B-A7AE-83487375A70D}" type="presParOf" srcId="{79170B1C-3C79-4C27-8A92-62AD18DD78A7}" destId="{69ED70E4-7243-4F7A-BDF2-B5CA78B0B6D6}" srcOrd="0" destOrd="0" presId="urn:microsoft.com/office/officeart/2005/8/layout/process1"/>
    <dgm:cxn modelId="{DDB40473-6A67-4202-826A-078FA286C016}" type="presParOf" srcId="{619D3434-6809-4C83-8515-CB8265F26AD8}" destId="{16A27F50-9703-46B2-8DE5-CD1F7ACF0353}" srcOrd="6" destOrd="0" presId="urn:microsoft.com/office/officeart/2005/8/layout/process1"/>
    <dgm:cxn modelId="{971E1179-F767-423B-97EF-27A20FC952E3}" type="presParOf" srcId="{619D3434-6809-4C83-8515-CB8265F26AD8}" destId="{0A884084-E615-4AA8-87E3-249B491EF1FC}" srcOrd="7" destOrd="0" presId="urn:microsoft.com/office/officeart/2005/8/layout/process1"/>
    <dgm:cxn modelId="{33667E4D-82A2-4181-8D84-B755E4045F02}" type="presParOf" srcId="{0A884084-E615-4AA8-87E3-249B491EF1FC}" destId="{B0326D82-AA90-4F3B-9340-3AFFF3EDCFFF}" srcOrd="0" destOrd="0" presId="urn:microsoft.com/office/officeart/2005/8/layout/process1"/>
    <dgm:cxn modelId="{4B867706-C064-415B-A62C-46959F240A9D}" type="presParOf" srcId="{619D3434-6809-4C83-8515-CB8265F26AD8}" destId="{06AB51A1-44C6-44E3-AB80-961F7CE79F8A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BCF8084-40E8-4D0E-B3DB-5FF5E9D357CE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</dgm:pt>
    <dgm:pt modelId="{E1A396CC-939B-43FA-983E-E171B6D848EE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1. </a:t>
          </a:r>
          <a:r>
            <a:rPr lang="it-IT" dirty="0" err="1" smtClean="0">
              <a:solidFill>
                <a:schemeClr val="tx1"/>
              </a:solidFill>
            </a:rPr>
            <a:t>Introduction</a:t>
          </a:r>
          <a:endParaRPr lang="en-US" dirty="0">
            <a:solidFill>
              <a:schemeClr val="tx1"/>
            </a:solidFill>
          </a:endParaRPr>
        </a:p>
      </dgm:t>
    </dgm:pt>
    <dgm:pt modelId="{CA9A02EC-AF78-48CE-AA8F-086E132705C8}" type="parTrans" cxnId="{44B4DBCD-BF36-4BE0-AB57-56B67A0CE1AA}">
      <dgm:prSet/>
      <dgm:spPr/>
      <dgm:t>
        <a:bodyPr/>
        <a:lstStyle/>
        <a:p>
          <a:endParaRPr lang="en-US"/>
        </a:p>
      </dgm:t>
    </dgm:pt>
    <dgm:pt modelId="{EAC9283D-1AEA-4712-9E1F-63EE949FF91D}" type="sibTrans" cxnId="{44B4DBCD-BF36-4BE0-AB57-56B67A0CE1AA}">
      <dgm:prSet/>
      <dgm:spPr/>
      <dgm:t>
        <a:bodyPr/>
        <a:lstStyle/>
        <a:p>
          <a:endParaRPr lang="en-US"/>
        </a:p>
      </dgm:t>
    </dgm:pt>
    <dgm:pt modelId="{83E143AA-A308-47EF-898B-4E53D81D7966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2. Background</a:t>
          </a:r>
          <a:endParaRPr lang="en-US" dirty="0">
            <a:solidFill>
              <a:schemeClr val="tx1"/>
            </a:solidFill>
          </a:endParaRPr>
        </a:p>
      </dgm:t>
    </dgm:pt>
    <dgm:pt modelId="{A937899A-127F-4402-B601-44737FA470FE}" type="parTrans" cxnId="{1A0C3EAD-9DD7-4AA1-932E-6A8D6542E028}">
      <dgm:prSet/>
      <dgm:spPr/>
      <dgm:t>
        <a:bodyPr/>
        <a:lstStyle/>
        <a:p>
          <a:endParaRPr lang="en-US"/>
        </a:p>
      </dgm:t>
    </dgm:pt>
    <dgm:pt modelId="{CD4164D2-9487-4ED0-9728-6FC6CC94D4D1}" type="sibTrans" cxnId="{1A0C3EAD-9DD7-4AA1-932E-6A8D6542E028}">
      <dgm:prSet/>
      <dgm:spPr/>
      <dgm:t>
        <a:bodyPr/>
        <a:lstStyle/>
        <a:p>
          <a:endParaRPr lang="en-US"/>
        </a:p>
      </dgm:t>
    </dgm:pt>
    <dgm:pt modelId="{98DBD3EE-004D-44CF-96E8-A478E50EFB70}">
      <dgm:prSet phldrT="[Testo]"/>
      <dgm:spPr/>
      <dgm:t>
        <a:bodyPr/>
        <a:lstStyle/>
        <a:p>
          <a:r>
            <a:rPr lang="it-IT" b="1" dirty="0" smtClean="0">
              <a:solidFill>
                <a:schemeClr val="bg1"/>
              </a:solidFill>
            </a:rPr>
            <a:t>3. Method</a:t>
          </a:r>
          <a:endParaRPr lang="en-US" b="1" dirty="0">
            <a:solidFill>
              <a:schemeClr val="bg1"/>
            </a:solidFill>
          </a:endParaRPr>
        </a:p>
      </dgm:t>
    </dgm:pt>
    <dgm:pt modelId="{829D82C4-B5E4-483B-BDD7-FDF88BFEFB62}" type="parTrans" cxnId="{625CE5B3-21EF-423E-9C3B-C3A19FA34A58}">
      <dgm:prSet/>
      <dgm:spPr/>
      <dgm:t>
        <a:bodyPr/>
        <a:lstStyle/>
        <a:p>
          <a:endParaRPr lang="en-US"/>
        </a:p>
      </dgm:t>
    </dgm:pt>
    <dgm:pt modelId="{38A37ED3-BDDD-442F-BF72-1386C21D4928}" type="sibTrans" cxnId="{625CE5B3-21EF-423E-9C3B-C3A19FA34A58}">
      <dgm:prSet/>
      <dgm:spPr/>
      <dgm:t>
        <a:bodyPr/>
        <a:lstStyle/>
        <a:p>
          <a:endParaRPr lang="en-US"/>
        </a:p>
      </dgm:t>
    </dgm:pt>
    <dgm:pt modelId="{C6014A9C-21E4-4E27-BF27-225A5456A528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4. </a:t>
          </a:r>
          <a:r>
            <a:rPr lang="it-IT" dirty="0" err="1" smtClean="0">
              <a:solidFill>
                <a:schemeClr val="tx1"/>
              </a:solidFill>
            </a:rPr>
            <a:t>Results</a:t>
          </a:r>
          <a:endParaRPr lang="en-US" dirty="0">
            <a:solidFill>
              <a:schemeClr val="tx1"/>
            </a:solidFill>
          </a:endParaRPr>
        </a:p>
      </dgm:t>
    </dgm:pt>
    <dgm:pt modelId="{9413E697-FF2E-423F-8B18-CA211E1C66ED}" type="parTrans" cxnId="{7F321DF1-0313-4481-ACE3-9BF65285E787}">
      <dgm:prSet/>
      <dgm:spPr/>
      <dgm:t>
        <a:bodyPr/>
        <a:lstStyle/>
        <a:p>
          <a:endParaRPr lang="en-US"/>
        </a:p>
      </dgm:t>
    </dgm:pt>
    <dgm:pt modelId="{A2ADDD3D-A332-40BE-B177-E18314BF9D57}" type="sibTrans" cxnId="{7F321DF1-0313-4481-ACE3-9BF65285E787}">
      <dgm:prSet/>
      <dgm:spPr/>
      <dgm:t>
        <a:bodyPr/>
        <a:lstStyle/>
        <a:p>
          <a:endParaRPr lang="en-US"/>
        </a:p>
      </dgm:t>
    </dgm:pt>
    <dgm:pt modelId="{AE03EAC2-A52E-4386-9D7D-54D53A9C39C9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5. </a:t>
          </a:r>
          <a:r>
            <a:rPr lang="it-IT" dirty="0" err="1" smtClean="0">
              <a:solidFill>
                <a:schemeClr val="tx1"/>
              </a:solidFill>
            </a:rPr>
            <a:t>Conclusions</a:t>
          </a:r>
          <a:endParaRPr lang="en-US" dirty="0">
            <a:solidFill>
              <a:schemeClr val="tx1"/>
            </a:solidFill>
          </a:endParaRPr>
        </a:p>
      </dgm:t>
    </dgm:pt>
    <dgm:pt modelId="{E01A4A7E-288B-405C-8126-2FEC4E9D30D9}" type="parTrans" cxnId="{8B57CF48-D86A-4CF3-AE9D-2D3191BD40F7}">
      <dgm:prSet/>
      <dgm:spPr/>
      <dgm:t>
        <a:bodyPr/>
        <a:lstStyle/>
        <a:p>
          <a:endParaRPr lang="en-US"/>
        </a:p>
      </dgm:t>
    </dgm:pt>
    <dgm:pt modelId="{0791D603-8700-4E2D-919A-DE749ACD509C}" type="sibTrans" cxnId="{8B57CF48-D86A-4CF3-AE9D-2D3191BD40F7}">
      <dgm:prSet/>
      <dgm:spPr/>
      <dgm:t>
        <a:bodyPr/>
        <a:lstStyle/>
        <a:p>
          <a:endParaRPr lang="en-US"/>
        </a:p>
      </dgm:t>
    </dgm:pt>
    <dgm:pt modelId="{619D3434-6809-4C83-8515-CB8265F26AD8}" type="pres">
      <dgm:prSet presAssocID="{4BCF8084-40E8-4D0E-B3DB-5FF5E9D357CE}" presName="Name0" presStyleCnt="0">
        <dgm:presLayoutVars>
          <dgm:dir/>
          <dgm:resizeHandles val="exact"/>
        </dgm:presLayoutVars>
      </dgm:prSet>
      <dgm:spPr/>
    </dgm:pt>
    <dgm:pt modelId="{6A017F48-85E7-44F8-922C-9B9C85DE8BC1}" type="pres">
      <dgm:prSet presAssocID="{E1A396CC-939B-43FA-983E-E171B6D848E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CFE5BD-E581-403C-92CC-0F7314D08CCD}" type="pres">
      <dgm:prSet presAssocID="{EAC9283D-1AEA-4712-9E1F-63EE949FF91D}" presName="sibTrans" presStyleLbl="sibTrans2D1" presStyleIdx="0" presStyleCnt="4"/>
      <dgm:spPr/>
      <dgm:t>
        <a:bodyPr/>
        <a:lstStyle/>
        <a:p>
          <a:endParaRPr lang="en-US"/>
        </a:p>
      </dgm:t>
    </dgm:pt>
    <dgm:pt modelId="{EFDFA790-0C5F-469D-B191-720F65B837E8}" type="pres">
      <dgm:prSet presAssocID="{EAC9283D-1AEA-4712-9E1F-63EE949FF91D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A28D4B9-DBCF-412F-8509-48A502947B67}" type="pres">
      <dgm:prSet presAssocID="{83E143AA-A308-47EF-898B-4E53D81D796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38E16-3C9C-42A5-9A25-717B9DC0FAF7}" type="pres">
      <dgm:prSet presAssocID="{CD4164D2-9487-4ED0-9728-6FC6CC94D4D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E56DCA2B-0E06-4E75-AEAF-19A34429381E}" type="pres">
      <dgm:prSet presAssocID="{CD4164D2-9487-4ED0-9728-6FC6CC94D4D1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CEA2048-55D7-432A-81C5-AB228D79393D}" type="pres">
      <dgm:prSet presAssocID="{98DBD3EE-004D-44CF-96E8-A478E50EFB7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70B1C-3C79-4C27-8A92-62AD18DD78A7}" type="pres">
      <dgm:prSet presAssocID="{38A37ED3-BDDD-442F-BF72-1386C21D492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9ED70E4-7243-4F7A-BDF2-B5CA78B0B6D6}" type="pres">
      <dgm:prSet presAssocID="{38A37ED3-BDDD-442F-BF72-1386C21D492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6A27F50-9703-46B2-8DE5-CD1F7ACF0353}" type="pres">
      <dgm:prSet presAssocID="{C6014A9C-21E4-4E27-BF27-225A5456A52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884084-E615-4AA8-87E3-249B491EF1FC}" type="pres">
      <dgm:prSet presAssocID="{A2ADDD3D-A332-40BE-B177-E18314BF9D57}" presName="sibTrans" presStyleLbl="sibTrans2D1" presStyleIdx="3" presStyleCnt="4"/>
      <dgm:spPr/>
      <dgm:t>
        <a:bodyPr/>
        <a:lstStyle/>
        <a:p>
          <a:endParaRPr lang="en-US"/>
        </a:p>
      </dgm:t>
    </dgm:pt>
    <dgm:pt modelId="{B0326D82-AA90-4F3B-9340-3AFFF3EDCFFF}" type="pres">
      <dgm:prSet presAssocID="{A2ADDD3D-A332-40BE-B177-E18314BF9D57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06AB51A1-44C6-44E3-AB80-961F7CE79F8A}" type="pres">
      <dgm:prSet presAssocID="{AE03EAC2-A52E-4386-9D7D-54D53A9C39C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FD7EEB-A5E4-4070-BC54-A5AF1FE2C9FC}" type="presOf" srcId="{EAC9283D-1AEA-4712-9E1F-63EE949FF91D}" destId="{D8CFE5BD-E581-403C-92CC-0F7314D08CCD}" srcOrd="0" destOrd="0" presId="urn:microsoft.com/office/officeart/2005/8/layout/process1"/>
    <dgm:cxn modelId="{F0F5F032-12EF-4858-AEA0-5E0D3D9F4DF8}" type="presOf" srcId="{EAC9283D-1AEA-4712-9E1F-63EE949FF91D}" destId="{EFDFA790-0C5F-469D-B191-720F65B837E8}" srcOrd="1" destOrd="0" presId="urn:microsoft.com/office/officeart/2005/8/layout/process1"/>
    <dgm:cxn modelId="{890A24BC-ECC5-42F0-B9F9-139FAF0D808B}" type="presOf" srcId="{98DBD3EE-004D-44CF-96E8-A478E50EFB70}" destId="{4CEA2048-55D7-432A-81C5-AB228D79393D}" srcOrd="0" destOrd="0" presId="urn:microsoft.com/office/officeart/2005/8/layout/process1"/>
    <dgm:cxn modelId="{42040C48-B347-4757-B024-31D1F33826B5}" type="presOf" srcId="{A2ADDD3D-A332-40BE-B177-E18314BF9D57}" destId="{B0326D82-AA90-4F3B-9340-3AFFF3EDCFFF}" srcOrd="1" destOrd="0" presId="urn:microsoft.com/office/officeart/2005/8/layout/process1"/>
    <dgm:cxn modelId="{7F321DF1-0313-4481-ACE3-9BF65285E787}" srcId="{4BCF8084-40E8-4D0E-B3DB-5FF5E9D357CE}" destId="{C6014A9C-21E4-4E27-BF27-225A5456A528}" srcOrd="3" destOrd="0" parTransId="{9413E697-FF2E-423F-8B18-CA211E1C66ED}" sibTransId="{A2ADDD3D-A332-40BE-B177-E18314BF9D57}"/>
    <dgm:cxn modelId="{8B57CF48-D86A-4CF3-AE9D-2D3191BD40F7}" srcId="{4BCF8084-40E8-4D0E-B3DB-5FF5E9D357CE}" destId="{AE03EAC2-A52E-4386-9D7D-54D53A9C39C9}" srcOrd="4" destOrd="0" parTransId="{E01A4A7E-288B-405C-8126-2FEC4E9D30D9}" sibTransId="{0791D603-8700-4E2D-919A-DE749ACD509C}"/>
    <dgm:cxn modelId="{5C1E5AD2-85EA-47B3-9C14-961AC6DCF580}" type="presOf" srcId="{38A37ED3-BDDD-442F-BF72-1386C21D4928}" destId="{79170B1C-3C79-4C27-8A92-62AD18DD78A7}" srcOrd="0" destOrd="0" presId="urn:microsoft.com/office/officeart/2005/8/layout/process1"/>
    <dgm:cxn modelId="{0D35B309-F55B-4B86-899A-D7A64EEC460B}" type="presOf" srcId="{CD4164D2-9487-4ED0-9728-6FC6CC94D4D1}" destId="{E56DCA2B-0E06-4E75-AEAF-19A34429381E}" srcOrd="1" destOrd="0" presId="urn:microsoft.com/office/officeart/2005/8/layout/process1"/>
    <dgm:cxn modelId="{CF539484-8B5A-4C5E-92C4-C0E1859A43C4}" type="presOf" srcId="{A2ADDD3D-A332-40BE-B177-E18314BF9D57}" destId="{0A884084-E615-4AA8-87E3-249B491EF1FC}" srcOrd="0" destOrd="0" presId="urn:microsoft.com/office/officeart/2005/8/layout/process1"/>
    <dgm:cxn modelId="{1A0C3EAD-9DD7-4AA1-932E-6A8D6542E028}" srcId="{4BCF8084-40E8-4D0E-B3DB-5FF5E9D357CE}" destId="{83E143AA-A308-47EF-898B-4E53D81D7966}" srcOrd="1" destOrd="0" parTransId="{A937899A-127F-4402-B601-44737FA470FE}" sibTransId="{CD4164D2-9487-4ED0-9728-6FC6CC94D4D1}"/>
    <dgm:cxn modelId="{39D8F43A-3532-4EE5-B961-C69E1F292739}" type="presOf" srcId="{AE03EAC2-A52E-4386-9D7D-54D53A9C39C9}" destId="{06AB51A1-44C6-44E3-AB80-961F7CE79F8A}" srcOrd="0" destOrd="0" presId="urn:microsoft.com/office/officeart/2005/8/layout/process1"/>
    <dgm:cxn modelId="{79A99EF4-59B7-4948-B098-A8C774A6ED0C}" type="presOf" srcId="{E1A396CC-939B-43FA-983E-E171B6D848EE}" destId="{6A017F48-85E7-44F8-922C-9B9C85DE8BC1}" srcOrd="0" destOrd="0" presId="urn:microsoft.com/office/officeart/2005/8/layout/process1"/>
    <dgm:cxn modelId="{DAF4D132-AC2A-4CC9-A50E-09C1578D157D}" type="presOf" srcId="{38A37ED3-BDDD-442F-BF72-1386C21D4928}" destId="{69ED70E4-7243-4F7A-BDF2-B5CA78B0B6D6}" srcOrd="1" destOrd="0" presId="urn:microsoft.com/office/officeart/2005/8/layout/process1"/>
    <dgm:cxn modelId="{44B4DBCD-BF36-4BE0-AB57-56B67A0CE1AA}" srcId="{4BCF8084-40E8-4D0E-B3DB-5FF5E9D357CE}" destId="{E1A396CC-939B-43FA-983E-E171B6D848EE}" srcOrd="0" destOrd="0" parTransId="{CA9A02EC-AF78-48CE-AA8F-086E132705C8}" sibTransId="{EAC9283D-1AEA-4712-9E1F-63EE949FF91D}"/>
    <dgm:cxn modelId="{EDD2F49C-901B-4A90-8379-A1DCB8E4A318}" type="presOf" srcId="{CD4164D2-9487-4ED0-9728-6FC6CC94D4D1}" destId="{E9C38E16-3C9C-42A5-9A25-717B9DC0FAF7}" srcOrd="0" destOrd="0" presId="urn:microsoft.com/office/officeart/2005/8/layout/process1"/>
    <dgm:cxn modelId="{5D937B88-03D7-4DD2-9CEF-FA3E823B8443}" type="presOf" srcId="{4BCF8084-40E8-4D0E-B3DB-5FF5E9D357CE}" destId="{619D3434-6809-4C83-8515-CB8265F26AD8}" srcOrd="0" destOrd="0" presId="urn:microsoft.com/office/officeart/2005/8/layout/process1"/>
    <dgm:cxn modelId="{625CE5B3-21EF-423E-9C3B-C3A19FA34A58}" srcId="{4BCF8084-40E8-4D0E-B3DB-5FF5E9D357CE}" destId="{98DBD3EE-004D-44CF-96E8-A478E50EFB70}" srcOrd="2" destOrd="0" parTransId="{829D82C4-B5E4-483B-BDD7-FDF88BFEFB62}" sibTransId="{38A37ED3-BDDD-442F-BF72-1386C21D4928}"/>
    <dgm:cxn modelId="{FBF81136-CD28-4DE6-93CB-BAE6294B7A91}" type="presOf" srcId="{C6014A9C-21E4-4E27-BF27-225A5456A528}" destId="{16A27F50-9703-46B2-8DE5-CD1F7ACF0353}" srcOrd="0" destOrd="0" presId="urn:microsoft.com/office/officeart/2005/8/layout/process1"/>
    <dgm:cxn modelId="{6AFB2AB8-C817-480E-9216-0BD4F06E81AD}" type="presOf" srcId="{83E143AA-A308-47EF-898B-4E53D81D7966}" destId="{2A28D4B9-DBCF-412F-8509-48A502947B67}" srcOrd="0" destOrd="0" presId="urn:microsoft.com/office/officeart/2005/8/layout/process1"/>
    <dgm:cxn modelId="{57AF6351-C05F-4378-ACA1-F01F006A4A14}" type="presParOf" srcId="{619D3434-6809-4C83-8515-CB8265F26AD8}" destId="{6A017F48-85E7-44F8-922C-9B9C85DE8BC1}" srcOrd="0" destOrd="0" presId="urn:microsoft.com/office/officeart/2005/8/layout/process1"/>
    <dgm:cxn modelId="{D2B61E68-1C64-4C76-B42B-F62D864E8504}" type="presParOf" srcId="{619D3434-6809-4C83-8515-CB8265F26AD8}" destId="{D8CFE5BD-E581-403C-92CC-0F7314D08CCD}" srcOrd="1" destOrd="0" presId="urn:microsoft.com/office/officeart/2005/8/layout/process1"/>
    <dgm:cxn modelId="{BAA153B6-FF6F-44F4-B6FC-1776CB985852}" type="presParOf" srcId="{D8CFE5BD-E581-403C-92CC-0F7314D08CCD}" destId="{EFDFA790-0C5F-469D-B191-720F65B837E8}" srcOrd="0" destOrd="0" presId="urn:microsoft.com/office/officeart/2005/8/layout/process1"/>
    <dgm:cxn modelId="{5B5BFF82-EEBF-4DC4-A4C7-BEECDCDFD18D}" type="presParOf" srcId="{619D3434-6809-4C83-8515-CB8265F26AD8}" destId="{2A28D4B9-DBCF-412F-8509-48A502947B67}" srcOrd="2" destOrd="0" presId="urn:microsoft.com/office/officeart/2005/8/layout/process1"/>
    <dgm:cxn modelId="{A4576EFF-1865-4DBF-B3A5-A15D225997A1}" type="presParOf" srcId="{619D3434-6809-4C83-8515-CB8265F26AD8}" destId="{E9C38E16-3C9C-42A5-9A25-717B9DC0FAF7}" srcOrd="3" destOrd="0" presId="urn:microsoft.com/office/officeart/2005/8/layout/process1"/>
    <dgm:cxn modelId="{9C5B96B1-7A16-4BB2-9766-2C2C0E91E822}" type="presParOf" srcId="{E9C38E16-3C9C-42A5-9A25-717B9DC0FAF7}" destId="{E56DCA2B-0E06-4E75-AEAF-19A34429381E}" srcOrd="0" destOrd="0" presId="urn:microsoft.com/office/officeart/2005/8/layout/process1"/>
    <dgm:cxn modelId="{AA9A785B-896A-4EEA-A844-9E3812843C36}" type="presParOf" srcId="{619D3434-6809-4C83-8515-CB8265F26AD8}" destId="{4CEA2048-55D7-432A-81C5-AB228D79393D}" srcOrd="4" destOrd="0" presId="urn:microsoft.com/office/officeart/2005/8/layout/process1"/>
    <dgm:cxn modelId="{570B9200-6623-4755-A714-EDB90BC62C25}" type="presParOf" srcId="{619D3434-6809-4C83-8515-CB8265F26AD8}" destId="{79170B1C-3C79-4C27-8A92-62AD18DD78A7}" srcOrd="5" destOrd="0" presId="urn:microsoft.com/office/officeart/2005/8/layout/process1"/>
    <dgm:cxn modelId="{1984F3D1-3B5A-49A8-90E8-DA6D96A7D06A}" type="presParOf" srcId="{79170B1C-3C79-4C27-8A92-62AD18DD78A7}" destId="{69ED70E4-7243-4F7A-BDF2-B5CA78B0B6D6}" srcOrd="0" destOrd="0" presId="urn:microsoft.com/office/officeart/2005/8/layout/process1"/>
    <dgm:cxn modelId="{E4E09239-F14A-4313-9DFC-392146A9E4A7}" type="presParOf" srcId="{619D3434-6809-4C83-8515-CB8265F26AD8}" destId="{16A27F50-9703-46B2-8DE5-CD1F7ACF0353}" srcOrd="6" destOrd="0" presId="urn:microsoft.com/office/officeart/2005/8/layout/process1"/>
    <dgm:cxn modelId="{43C9F356-70D1-42FB-ADF2-BBEFD3E33FB9}" type="presParOf" srcId="{619D3434-6809-4C83-8515-CB8265F26AD8}" destId="{0A884084-E615-4AA8-87E3-249B491EF1FC}" srcOrd="7" destOrd="0" presId="urn:microsoft.com/office/officeart/2005/8/layout/process1"/>
    <dgm:cxn modelId="{BEF2AB28-B80D-4B8F-8F24-AAC95238A57B}" type="presParOf" srcId="{0A884084-E615-4AA8-87E3-249B491EF1FC}" destId="{B0326D82-AA90-4F3B-9340-3AFFF3EDCFFF}" srcOrd="0" destOrd="0" presId="urn:microsoft.com/office/officeart/2005/8/layout/process1"/>
    <dgm:cxn modelId="{6004A900-CC26-45F7-A6AE-DFF5ACF0FE04}" type="presParOf" srcId="{619D3434-6809-4C83-8515-CB8265F26AD8}" destId="{06AB51A1-44C6-44E3-AB80-961F7CE79F8A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17F48-85E7-44F8-922C-9B9C85DE8BC1}">
      <dsp:nvSpPr>
        <dsp:cNvPr id="0" name=""/>
        <dsp:cNvSpPr/>
      </dsp:nvSpPr>
      <dsp:spPr>
        <a:xfrm>
          <a:off x="4464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solidFill>
                <a:schemeClr val="bg1"/>
              </a:solidFill>
            </a:rPr>
            <a:t>1. Introduction</a:t>
          </a:r>
          <a:endParaRPr lang="en-US" sz="1200" b="1" kern="1200" noProof="0" dirty="0">
            <a:solidFill>
              <a:schemeClr val="bg1"/>
            </a:solidFill>
          </a:endParaRPr>
        </a:p>
      </dsp:txBody>
      <dsp:txXfrm>
        <a:off x="12900" y="8436"/>
        <a:ext cx="1367229" cy="271160"/>
      </dsp:txXfrm>
    </dsp:sp>
    <dsp:sp modelId="{D8CFE5BD-E581-403C-92CC-0F7314D08CCD}">
      <dsp:nvSpPr>
        <dsp:cNvPr id="0" name=""/>
        <dsp:cNvSpPr/>
      </dsp:nvSpPr>
      <dsp:spPr>
        <a:xfrm>
          <a:off x="1526976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526976" y="57606"/>
        <a:ext cx="207019" cy="172820"/>
      </dsp:txXfrm>
    </dsp:sp>
    <dsp:sp modelId="{2A28D4B9-DBCF-412F-8509-48A502947B67}">
      <dsp:nvSpPr>
        <dsp:cNvPr id="0" name=""/>
        <dsp:cNvSpPr/>
      </dsp:nvSpPr>
      <dsp:spPr>
        <a:xfrm>
          <a:off x="1942207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solidFill>
                <a:schemeClr val="bg1"/>
              </a:solidFill>
            </a:rPr>
            <a:t>2. Background</a:t>
          </a:r>
          <a:endParaRPr lang="en-US" sz="1200" b="1" kern="1200" noProof="0" dirty="0">
            <a:solidFill>
              <a:schemeClr val="bg1"/>
            </a:solidFill>
          </a:endParaRPr>
        </a:p>
      </dsp:txBody>
      <dsp:txXfrm>
        <a:off x="1950643" y="8436"/>
        <a:ext cx="1367229" cy="271160"/>
      </dsp:txXfrm>
    </dsp:sp>
    <dsp:sp modelId="{E9C38E16-3C9C-42A5-9A25-717B9DC0FAF7}">
      <dsp:nvSpPr>
        <dsp:cNvPr id="0" name=""/>
        <dsp:cNvSpPr/>
      </dsp:nvSpPr>
      <dsp:spPr>
        <a:xfrm>
          <a:off x="3464718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3464718" y="57606"/>
        <a:ext cx="207019" cy="172820"/>
      </dsp:txXfrm>
    </dsp:sp>
    <dsp:sp modelId="{4CEA2048-55D7-432A-81C5-AB228D79393D}">
      <dsp:nvSpPr>
        <dsp:cNvPr id="0" name=""/>
        <dsp:cNvSpPr/>
      </dsp:nvSpPr>
      <dsp:spPr>
        <a:xfrm>
          <a:off x="3879949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bg1"/>
              </a:solidFill>
            </a:rPr>
            <a:t>3. Method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3888385" y="8436"/>
        <a:ext cx="1367229" cy="271160"/>
      </dsp:txXfrm>
    </dsp:sp>
    <dsp:sp modelId="{79170B1C-3C79-4C27-8A92-62AD18DD78A7}">
      <dsp:nvSpPr>
        <dsp:cNvPr id="0" name=""/>
        <dsp:cNvSpPr/>
      </dsp:nvSpPr>
      <dsp:spPr>
        <a:xfrm>
          <a:off x="5402460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5402460" y="57606"/>
        <a:ext cx="207019" cy="172820"/>
      </dsp:txXfrm>
    </dsp:sp>
    <dsp:sp modelId="{16A27F50-9703-46B2-8DE5-CD1F7ACF0353}">
      <dsp:nvSpPr>
        <dsp:cNvPr id="0" name=""/>
        <dsp:cNvSpPr/>
      </dsp:nvSpPr>
      <dsp:spPr>
        <a:xfrm>
          <a:off x="5817691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bg1"/>
              </a:solidFill>
            </a:rPr>
            <a:t>4. </a:t>
          </a:r>
          <a:r>
            <a:rPr lang="it-IT" sz="1200" b="1" kern="1200" dirty="0" err="1" smtClean="0">
              <a:solidFill>
                <a:schemeClr val="bg1"/>
              </a:solidFill>
            </a:rPr>
            <a:t>Results</a:t>
          </a:r>
          <a:endParaRPr lang="en-US" sz="1200" b="1" kern="1200" noProof="0" dirty="0">
            <a:solidFill>
              <a:schemeClr val="bg1"/>
            </a:solidFill>
          </a:endParaRPr>
        </a:p>
      </dsp:txBody>
      <dsp:txXfrm>
        <a:off x="5826127" y="8436"/>
        <a:ext cx="1367229" cy="271160"/>
      </dsp:txXfrm>
    </dsp:sp>
    <dsp:sp modelId="{0A884084-E615-4AA8-87E3-249B491EF1FC}">
      <dsp:nvSpPr>
        <dsp:cNvPr id="0" name=""/>
        <dsp:cNvSpPr/>
      </dsp:nvSpPr>
      <dsp:spPr>
        <a:xfrm>
          <a:off x="7340203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7340203" y="57606"/>
        <a:ext cx="207019" cy="172820"/>
      </dsp:txXfrm>
    </dsp:sp>
    <dsp:sp modelId="{06AB51A1-44C6-44E3-AB80-961F7CE79F8A}">
      <dsp:nvSpPr>
        <dsp:cNvPr id="0" name=""/>
        <dsp:cNvSpPr/>
      </dsp:nvSpPr>
      <dsp:spPr>
        <a:xfrm>
          <a:off x="7755433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bg1"/>
              </a:solidFill>
            </a:rPr>
            <a:t>5. </a:t>
          </a:r>
          <a:r>
            <a:rPr lang="en-US" sz="1200" b="1" kern="1200" noProof="0" dirty="0" smtClean="0">
              <a:solidFill>
                <a:schemeClr val="bg1"/>
              </a:solidFill>
            </a:rPr>
            <a:t>Conclusions</a:t>
          </a:r>
          <a:endParaRPr lang="en-US" sz="1200" b="1" kern="1200" noProof="0" dirty="0">
            <a:solidFill>
              <a:schemeClr val="bg1"/>
            </a:solidFill>
          </a:endParaRPr>
        </a:p>
      </dsp:txBody>
      <dsp:txXfrm>
        <a:off x="7763869" y="8436"/>
        <a:ext cx="1367229" cy="27116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17F48-85E7-44F8-922C-9B9C85DE8BC1}">
      <dsp:nvSpPr>
        <dsp:cNvPr id="0" name=""/>
        <dsp:cNvSpPr/>
      </dsp:nvSpPr>
      <dsp:spPr>
        <a:xfrm>
          <a:off x="4464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1. </a:t>
          </a:r>
          <a:r>
            <a:rPr lang="en-US" sz="1200" kern="1200" noProof="0" dirty="0" smtClean="0">
              <a:solidFill>
                <a:schemeClr val="tx1"/>
              </a:solidFill>
            </a:rPr>
            <a:t>Introduction</a:t>
          </a:r>
          <a:endParaRPr lang="en-US" sz="1200" kern="1200" noProof="0" dirty="0">
            <a:solidFill>
              <a:schemeClr val="tx1"/>
            </a:solidFill>
          </a:endParaRPr>
        </a:p>
      </dsp:txBody>
      <dsp:txXfrm>
        <a:off x="12900" y="8436"/>
        <a:ext cx="1367229" cy="271160"/>
      </dsp:txXfrm>
    </dsp:sp>
    <dsp:sp modelId="{D8CFE5BD-E581-403C-92CC-0F7314D08CCD}">
      <dsp:nvSpPr>
        <dsp:cNvPr id="0" name=""/>
        <dsp:cNvSpPr/>
      </dsp:nvSpPr>
      <dsp:spPr>
        <a:xfrm>
          <a:off x="1526976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526976" y="57606"/>
        <a:ext cx="207019" cy="172820"/>
      </dsp:txXfrm>
    </dsp:sp>
    <dsp:sp modelId="{2A28D4B9-DBCF-412F-8509-48A502947B67}">
      <dsp:nvSpPr>
        <dsp:cNvPr id="0" name=""/>
        <dsp:cNvSpPr/>
      </dsp:nvSpPr>
      <dsp:spPr>
        <a:xfrm>
          <a:off x="1942207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2. </a:t>
          </a:r>
          <a:r>
            <a:rPr lang="en-US" sz="1200" kern="1200" noProof="0" dirty="0" smtClean="0">
              <a:solidFill>
                <a:schemeClr val="tx1"/>
              </a:solidFill>
            </a:rPr>
            <a:t>Background</a:t>
          </a:r>
          <a:endParaRPr lang="en-US" sz="1200" kern="1200" noProof="0" dirty="0">
            <a:solidFill>
              <a:schemeClr val="tx1"/>
            </a:solidFill>
          </a:endParaRPr>
        </a:p>
      </dsp:txBody>
      <dsp:txXfrm>
        <a:off x="1950643" y="8436"/>
        <a:ext cx="1367229" cy="271160"/>
      </dsp:txXfrm>
    </dsp:sp>
    <dsp:sp modelId="{E9C38E16-3C9C-42A5-9A25-717B9DC0FAF7}">
      <dsp:nvSpPr>
        <dsp:cNvPr id="0" name=""/>
        <dsp:cNvSpPr/>
      </dsp:nvSpPr>
      <dsp:spPr>
        <a:xfrm>
          <a:off x="3464718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464718" y="57606"/>
        <a:ext cx="207019" cy="172820"/>
      </dsp:txXfrm>
    </dsp:sp>
    <dsp:sp modelId="{4CEA2048-55D7-432A-81C5-AB228D79393D}">
      <dsp:nvSpPr>
        <dsp:cNvPr id="0" name=""/>
        <dsp:cNvSpPr/>
      </dsp:nvSpPr>
      <dsp:spPr>
        <a:xfrm>
          <a:off x="3879949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3. Method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888385" y="8436"/>
        <a:ext cx="1367229" cy="271160"/>
      </dsp:txXfrm>
    </dsp:sp>
    <dsp:sp modelId="{79170B1C-3C79-4C27-8A92-62AD18DD78A7}">
      <dsp:nvSpPr>
        <dsp:cNvPr id="0" name=""/>
        <dsp:cNvSpPr/>
      </dsp:nvSpPr>
      <dsp:spPr>
        <a:xfrm>
          <a:off x="5402460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402460" y="57606"/>
        <a:ext cx="207019" cy="172820"/>
      </dsp:txXfrm>
    </dsp:sp>
    <dsp:sp modelId="{16A27F50-9703-46B2-8DE5-CD1F7ACF0353}">
      <dsp:nvSpPr>
        <dsp:cNvPr id="0" name=""/>
        <dsp:cNvSpPr/>
      </dsp:nvSpPr>
      <dsp:spPr>
        <a:xfrm>
          <a:off x="5817691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bg1"/>
              </a:solidFill>
            </a:rPr>
            <a:t>4. </a:t>
          </a:r>
          <a:r>
            <a:rPr lang="en-US" sz="1200" b="1" kern="1200" noProof="0" dirty="0" smtClean="0">
              <a:solidFill>
                <a:schemeClr val="bg1"/>
              </a:solidFill>
            </a:rPr>
            <a:t>Results</a:t>
          </a:r>
          <a:endParaRPr lang="en-US" sz="1200" b="1" kern="1200" noProof="0" dirty="0">
            <a:solidFill>
              <a:schemeClr val="bg1"/>
            </a:solidFill>
          </a:endParaRPr>
        </a:p>
      </dsp:txBody>
      <dsp:txXfrm>
        <a:off x="5826127" y="8436"/>
        <a:ext cx="1367229" cy="271160"/>
      </dsp:txXfrm>
    </dsp:sp>
    <dsp:sp modelId="{0A884084-E615-4AA8-87E3-249B491EF1FC}">
      <dsp:nvSpPr>
        <dsp:cNvPr id="0" name=""/>
        <dsp:cNvSpPr/>
      </dsp:nvSpPr>
      <dsp:spPr>
        <a:xfrm>
          <a:off x="7340203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7340203" y="57606"/>
        <a:ext cx="207019" cy="172820"/>
      </dsp:txXfrm>
    </dsp:sp>
    <dsp:sp modelId="{06AB51A1-44C6-44E3-AB80-961F7CE79F8A}">
      <dsp:nvSpPr>
        <dsp:cNvPr id="0" name=""/>
        <dsp:cNvSpPr/>
      </dsp:nvSpPr>
      <dsp:spPr>
        <a:xfrm>
          <a:off x="7755433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5. </a:t>
          </a:r>
          <a:r>
            <a:rPr lang="en-US" sz="1200" kern="1200" noProof="0" dirty="0" smtClean="0">
              <a:solidFill>
                <a:schemeClr val="tx1"/>
              </a:solidFill>
            </a:rPr>
            <a:t>Conclusions</a:t>
          </a:r>
          <a:endParaRPr lang="en-US" sz="1200" kern="1200" noProof="0" dirty="0">
            <a:solidFill>
              <a:schemeClr val="tx1"/>
            </a:solidFill>
          </a:endParaRPr>
        </a:p>
      </dsp:txBody>
      <dsp:txXfrm>
        <a:off x="7763869" y="8436"/>
        <a:ext cx="1367229" cy="27116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17F48-85E7-44F8-922C-9B9C85DE8BC1}">
      <dsp:nvSpPr>
        <dsp:cNvPr id="0" name=""/>
        <dsp:cNvSpPr/>
      </dsp:nvSpPr>
      <dsp:spPr>
        <a:xfrm>
          <a:off x="4464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1. </a:t>
          </a:r>
          <a:r>
            <a:rPr lang="en-US" sz="1200" kern="1200" noProof="0" dirty="0" smtClean="0">
              <a:solidFill>
                <a:schemeClr val="tx1"/>
              </a:solidFill>
            </a:rPr>
            <a:t>Introduction</a:t>
          </a:r>
          <a:endParaRPr lang="en-US" sz="1200" kern="1200" noProof="0" dirty="0">
            <a:solidFill>
              <a:schemeClr val="tx1"/>
            </a:solidFill>
          </a:endParaRPr>
        </a:p>
      </dsp:txBody>
      <dsp:txXfrm>
        <a:off x="12900" y="8436"/>
        <a:ext cx="1367229" cy="271160"/>
      </dsp:txXfrm>
    </dsp:sp>
    <dsp:sp modelId="{D8CFE5BD-E581-403C-92CC-0F7314D08CCD}">
      <dsp:nvSpPr>
        <dsp:cNvPr id="0" name=""/>
        <dsp:cNvSpPr/>
      </dsp:nvSpPr>
      <dsp:spPr>
        <a:xfrm>
          <a:off x="1526976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526976" y="57606"/>
        <a:ext cx="207019" cy="172820"/>
      </dsp:txXfrm>
    </dsp:sp>
    <dsp:sp modelId="{2A28D4B9-DBCF-412F-8509-48A502947B67}">
      <dsp:nvSpPr>
        <dsp:cNvPr id="0" name=""/>
        <dsp:cNvSpPr/>
      </dsp:nvSpPr>
      <dsp:spPr>
        <a:xfrm>
          <a:off x="1942207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2. </a:t>
          </a:r>
          <a:r>
            <a:rPr lang="en-US" sz="1200" kern="1200" noProof="0" dirty="0" smtClean="0">
              <a:solidFill>
                <a:schemeClr val="tx1"/>
              </a:solidFill>
            </a:rPr>
            <a:t>Background</a:t>
          </a:r>
          <a:endParaRPr lang="en-US" sz="1200" kern="1200" noProof="0" dirty="0">
            <a:solidFill>
              <a:schemeClr val="tx1"/>
            </a:solidFill>
          </a:endParaRPr>
        </a:p>
      </dsp:txBody>
      <dsp:txXfrm>
        <a:off x="1950643" y="8436"/>
        <a:ext cx="1367229" cy="271160"/>
      </dsp:txXfrm>
    </dsp:sp>
    <dsp:sp modelId="{E9C38E16-3C9C-42A5-9A25-717B9DC0FAF7}">
      <dsp:nvSpPr>
        <dsp:cNvPr id="0" name=""/>
        <dsp:cNvSpPr/>
      </dsp:nvSpPr>
      <dsp:spPr>
        <a:xfrm>
          <a:off x="3464718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464718" y="57606"/>
        <a:ext cx="207019" cy="172820"/>
      </dsp:txXfrm>
    </dsp:sp>
    <dsp:sp modelId="{4CEA2048-55D7-432A-81C5-AB228D79393D}">
      <dsp:nvSpPr>
        <dsp:cNvPr id="0" name=""/>
        <dsp:cNvSpPr/>
      </dsp:nvSpPr>
      <dsp:spPr>
        <a:xfrm>
          <a:off x="3879949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3. Method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888385" y="8436"/>
        <a:ext cx="1367229" cy="271160"/>
      </dsp:txXfrm>
    </dsp:sp>
    <dsp:sp modelId="{79170B1C-3C79-4C27-8A92-62AD18DD78A7}">
      <dsp:nvSpPr>
        <dsp:cNvPr id="0" name=""/>
        <dsp:cNvSpPr/>
      </dsp:nvSpPr>
      <dsp:spPr>
        <a:xfrm>
          <a:off x="5402460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402460" y="57606"/>
        <a:ext cx="207019" cy="172820"/>
      </dsp:txXfrm>
    </dsp:sp>
    <dsp:sp modelId="{16A27F50-9703-46B2-8DE5-CD1F7ACF0353}">
      <dsp:nvSpPr>
        <dsp:cNvPr id="0" name=""/>
        <dsp:cNvSpPr/>
      </dsp:nvSpPr>
      <dsp:spPr>
        <a:xfrm>
          <a:off x="5817691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bg1"/>
              </a:solidFill>
            </a:rPr>
            <a:t>4. </a:t>
          </a:r>
          <a:r>
            <a:rPr lang="en-US" sz="1200" b="1" kern="1200" noProof="0" dirty="0" smtClean="0">
              <a:solidFill>
                <a:schemeClr val="bg1"/>
              </a:solidFill>
            </a:rPr>
            <a:t>Results</a:t>
          </a:r>
          <a:endParaRPr lang="en-US" sz="1200" b="1" kern="1200" noProof="0" dirty="0">
            <a:solidFill>
              <a:schemeClr val="bg1"/>
            </a:solidFill>
          </a:endParaRPr>
        </a:p>
      </dsp:txBody>
      <dsp:txXfrm>
        <a:off x="5826127" y="8436"/>
        <a:ext cx="1367229" cy="271160"/>
      </dsp:txXfrm>
    </dsp:sp>
    <dsp:sp modelId="{0A884084-E615-4AA8-87E3-249B491EF1FC}">
      <dsp:nvSpPr>
        <dsp:cNvPr id="0" name=""/>
        <dsp:cNvSpPr/>
      </dsp:nvSpPr>
      <dsp:spPr>
        <a:xfrm>
          <a:off x="7340203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7340203" y="57606"/>
        <a:ext cx="207019" cy="172820"/>
      </dsp:txXfrm>
    </dsp:sp>
    <dsp:sp modelId="{06AB51A1-44C6-44E3-AB80-961F7CE79F8A}">
      <dsp:nvSpPr>
        <dsp:cNvPr id="0" name=""/>
        <dsp:cNvSpPr/>
      </dsp:nvSpPr>
      <dsp:spPr>
        <a:xfrm>
          <a:off x="7755433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5. </a:t>
          </a:r>
          <a:r>
            <a:rPr lang="en-US" sz="1200" kern="1200" noProof="0" dirty="0" smtClean="0">
              <a:solidFill>
                <a:schemeClr val="tx1"/>
              </a:solidFill>
            </a:rPr>
            <a:t>Conclusions</a:t>
          </a:r>
          <a:endParaRPr lang="en-US" sz="1200" kern="1200" noProof="0" dirty="0">
            <a:solidFill>
              <a:schemeClr val="tx1"/>
            </a:solidFill>
          </a:endParaRPr>
        </a:p>
      </dsp:txBody>
      <dsp:txXfrm>
        <a:off x="7763869" y="8436"/>
        <a:ext cx="1367229" cy="27116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17F48-85E7-44F8-922C-9B9C85DE8BC1}">
      <dsp:nvSpPr>
        <dsp:cNvPr id="0" name=""/>
        <dsp:cNvSpPr/>
      </dsp:nvSpPr>
      <dsp:spPr>
        <a:xfrm>
          <a:off x="4464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1. </a:t>
          </a:r>
          <a:r>
            <a:rPr lang="en-US" sz="1200" kern="1200" noProof="0" dirty="0" smtClean="0">
              <a:solidFill>
                <a:schemeClr val="tx1"/>
              </a:solidFill>
            </a:rPr>
            <a:t>Introduction</a:t>
          </a:r>
          <a:endParaRPr lang="en-US" sz="1200" kern="1200" noProof="0" dirty="0">
            <a:solidFill>
              <a:schemeClr val="tx1"/>
            </a:solidFill>
          </a:endParaRPr>
        </a:p>
      </dsp:txBody>
      <dsp:txXfrm>
        <a:off x="12900" y="8436"/>
        <a:ext cx="1367229" cy="271160"/>
      </dsp:txXfrm>
    </dsp:sp>
    <dsp:sp modelId="{D8CFE5BD-E581-403C-92CC-0F7314D08CCD}">
      <dsp:nvSpPr>
        <dsp:cNvPr id="0" name=""/>
        <dsp:cNvSpPr/>
      </dsp:nvSpPr>
      <dsp:spPr>
        <a:xfrm>
          <a:off x="1526976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526976" y="57606"/>
        <a:ext cx="207019" cy="172820"/>
      </dsp:txXfrm>
    </dsp:sp>
    <dsp:sp modelId="{2A28D4B9-DBCF-412F-8509-48A502947B67}">
      <dsp:nvSpPr>
        <dsp:cNvPr id="0" name=""/>
        <dsp:cNvSpPr/>
      </dsp:nvSpPr>
      <dsp:spPr>
        <a:xfrm>
          <a:off x="1942207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2. </a:t>
          </a:r>
          <a:r>
            <a:rPr lang="en-US" sz="1200" kern="1200" noProof="0" dirty="0" smtClean="0">
              <a:solidFill>
                <a:schemeClr val="tx1"/>
              </a:solidFill>
            </a:rPr>
            <a:t>Background</a:t>
          </a:r>
          <a:endParaRPr lang="en-US" sz="1200" kern="1200" noProof="0" dirty="0">
            <a:solidFill>
              <a:schemeClr val="tx1"/>
            </a:solidFill>
          </a:endParaRPr>
        </a:p>
      </dsp:txBody>
      <dsp:txXfrm>
        <a:off x="1950643" y="8436"/>
        <a:ext cx="1367229" cy="271160"/>
      </dsp:txXfrm>
    </dsp:sp>
    <dsp:sp modelId="{E9C38E16-3C9C-42A5-9A25-717B9DC0FAF7}">
      <dsp:nvSpPr>
        <dsp:cNvPr id="0" name=""/>
        <dsp:cNvSpPr/>
      </dsp:nvSpPr>
      <dsp:spPr>
        <a:xfrm>
          <a:off x="3464718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464718" y="57606"/>
        <a:ext cx="207019" cy="172820"/>
      </dsp:txXfrm>
    </dsp:sp>
    <dsp:sp modelId="{4CEA2048-55D7-432A-81C5-AB228D79393D}">
      <dsp:nvSpPr>
        <dsp:cNvPr id="0" name=""/>
        <dsp:cNvSpPr/>
      </dsp:nvSpPr>
      <dsp:spPr>
        <a:xfrm>
          <a:off x="3879949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3. Method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888385" y="8436"/>
        <a:ext cx="1367229" cy="271160"/>
      </dsp:txXfrm>
    </dsp:sp>
    <dsp:sp modelId="{79170B1C-3C79-4C27-8A92-62AD18DD78A7}">
      <dsp:nvSpPr>
        <dsp:cNvPr id="0" name=""/>
        <dsp:cNvSpPr/>
      </dsp:nvSpPr>
      <dsp:spPr>
        <a:xfrm>
          <a:off x="5402460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402460" y="57606"/>
        <a:ext cx="207019" cy="172820"/>
      </dsp:txXfrm>
    </dsp:sp>
    <dsp:sp modelId="{16A27F50-9703-46B2-8DE5-CD1F7ACF0353}">
      <dsp:nvSpPr>
        <dsp:cNvPr id="0" name=""/>
        <dsp:cNvSpPr/>
      </dsp:nvSpPr>
      <dsp:spPr>
        <a:xfrm>
          <a:off x="5817691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bg1"/>
              </a:solidFill>
            </a:rPr>
            <a:t>4. </a:t>
          </a:r>
          <a:r>
            <a:rPr lang="en-US" sz="1200" b="1" kern="1200" noProof="0" dirty="0" smtClean="0">
              <a:solidFill>
                <a:schemeClr val="bg1"/>
              </a:solidFill>
            </a:rPr>
            <a:t>Results</a:t>
          </a:r>
          <a:endParaRPr lang="en-US" sz="1200" b="1" kern="1200" noProof="0" dirty="0">
            <a:solidFill>
              <a:schemeClr val="bg1"/>
            </a:solidFill>
          </a:endParaRPr>
        </a:p>
      </dsp:txBody>
      <dsp:txXfrm>
        <a:off x="5826127" y="8436"/>
        <a:ext cx="1367229" cy="271160"/>
      </dsp:txXfrm>
    </dsp:sp>
    <dsp:sp modelId="{0A884084-E615-4AA8-87E3-249B491EF1FC}">
      <dsp:nvSpPr>
        <dsp:cNvPr id="0" name=""/>
        <dsp:cNvSpPr/>
      </dsp:nvSpPr>
      <dsp:spPr>
        <a:xfrm>
          <a:off x="7340203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7340203" y="57606"/>
        <a:ext cx="207019" cy="172820"/>
      </dsp:txXfrm>
    </dsp:sp>
    <dsp:sp modelId="{06AB51A1-44C6-44E3-AB80-961F7CE79F8A}">
      <dsp:nvSpPr>
        <dsp:cNvPr id="0" name=""/>
        <dsp:cNvSpPr/>
      </dsp:nvSpPr>
      <dsp:spPr>
        <a:xfrm>
          <a:off x="7755433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5. </a:t>
          </a:r>
          <a:r>
            <a:rPr lang="en-US" sz="1200" kern="1200" noProof="0" dirty="0" smtClean="0">
              <a:solidFill>
                <a:schemeClr val="tx1"/>
              </a:solidFill>
            </a:rPr>
            <a:t>Conclusions</a:t>
          </a:r>
          <a:endParaRPr lang="en-US" sz="1200" kern="1200" noProof="0" dirty="0">
            <a:solidFill>
              <a:schemeClr val="tx1"/>
            </a:solidFill>
          </a:endParaRPr>
        </a:p>
      </dsp:txBody>
      <dsp:txXfrm>
        <a:off x="7763869" y="8436"/>
        <a:ext cx="1367229" cy="27116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17F48-85E7-44F8-922C-9B9C85DE8BC1}">
      <dsp:nvSpPr>
        <dsp:cNvPr id="0" name=""/>
        <dsp:cNvSpPr/>
      </dsp:nvSpPr>
      <dsp:spPr>
        <a:xfrm>
          <a:off x="4464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1. </a:t>
          </a:r>
          <a:r>
            <a:rPr lang="en-US" sz="1200" kern="1200" noProof="0" dirty="0" smtClean="0">
              <a:solidFill>
                <a:schemeClr val="tx1"/>
              </a:solidFill>
            </a:rPr>
            <a:t>Introduction</a:t>
          </a:r>
          <a:endParaRPr lang="en-US" sz="1200" kern="1200" noProof="0" dirty="0">
            <a:solidFill>
              <a:schemeClr val="tx1"/>
            </a:solidFill>
          </a:endParaRPr>
        </a:p>
      </dsp:txBody>
      <dsp:txXfrm>
        <a:off x="12900" y="8436"/>
        <a:ext cx="1367229" cy="271160"/>
      </dsp:txXfrm>
    </dsp:sp>
    <dsp:sp modelId="{D8CFE5BD-E581-403C-92CC-0F7314D08CCD}">
      <dsp:nvSpPr>
        <dsp:cNvPr id="0" name=""/>
        <dsp:cNvSpPr/>
      </dsp:nvSpPr>
      <dsp:spPr>
        <a:xfrm>
          <a:off x="1526976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526976" y="57606"/>
        <a:ext cx="207019" cy="172820"/>
      </dsp:txXfrm>
    </dsp:sp>
    <dsp:sp modelId="{2A28D4B9-DBCF-412F-8509-48A502947B67}">
      <dsp:nvSpPr>
        <dsp:cNvPr id="0" name=""/>
        <dsp:cNvSpPr/>
      </dsp:nvSpPr>
      <dsp:spPr>
        <a:xfrm>
          <a:off x="1942207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2. </a:t>
          </a:r>
          <a:r>
            <a:rPr lang="en-US" sz="1200" kern="1200" noProof="0" dirty="0" smtClean="0">
              <a:solidFill>
                <a:schemeClr val="tx1"/>
              </a:solidFill>
            </a:rPr>
            <a:t>Background</a:t>
          </a:r>
          <a:endParaRPr lang="en-US" sz="1200" kern="1200" noProof="0" dirty="0">
            <a:solidFill>
              <a:schemeClr val="tx1"/>
            </a:solidFill>
          </a:endParaRPr>
        </a:p>
      </dsp:txBody>
      <dsp:txXfrm>
        <a:off x="1950643" y="8436"/>
        <a:ext cx="1367229" cy="271160"/>
      </dsp:txXfrm>
    </dsp:sp>
    <dsp:sp modelId="{E9C38E16-3C9C-42A5-9A25-717B9DC0FAF7}">
      <dsp:nvSpPr>
        <dsp:cNvPr id="0" name=""/>
        <dsp:cNvSpPr/>
      </dsp:nvSpPr>
      <dsp:spPr>
        <a:xfrm>
          <a:off x="3464718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464718" y="57606"/>
        <a:ext cx="207019" cy="172820"/>
      </dsp:txXfrm>
    </dsp:sp>
    <dsp:sp modelId="{4CEA2048-55D7-432A-81C5-AB228D79393D}">
      <dsp:nvSpPr>
        <dsp:cNvPr id="0" name=""/>
        <dsp:cNvSpPr/>
      </dsp:nvSpPr>
      <dsp:spPr>
        <a:xfrm>
          <a:off x="3879949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3. Method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888385" y="8436"/>
        <a:ext cx="1367229" cy="271160"/>
      </dsp:txXfrm>
    </dsp:sp>
    <dsp:sp modelId="{79170B1C-3C79-4C27-8A92-62AD18DD78A7}">
      <dsp:nvSpPr>
        <dsp:cNvPr id="0" name=""/>
        <dsp:cNvSpPr/>
      </dsp:nvSpPr>
      <dsp:spPr>
        <a:xfrm>
          <a:off x="5402460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402460" y="57606"/>
        <a:ext cx="207019" cy="172820"/>
      </dsp:txXfrm>
    </dsp:sp>
    <dsp:sp modelId="{16A27F50-9703-46B2-8DE5-CD1F7ACF0353}">
      <dsp:nvSpPr>
        <dsp:cNvPr id="0" name=""/>
        <dsp:cNvSpPr/>
      </dsp:nvSpPr>
      <dsp:spPr>
        <a:xfrm>
          <a:off x="5817691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bg1"/>
              </a:solidFill>
            </a:rPr>
            <a:t>4. </a:t>
          </a:r>
          <a:r>
            <a:rPr lang="en-US" sz="1200" b="1" kern="1200" noProof="0" dirty="0" smtClean="0">
              <a:solidFill>
                <a:schemeClr val="bg1"/>
              </a:solidFill>
            </a:rPr>
            <a:t>Results</a:t>
          </a:r>
          <a:endParaRPr lang="en-US" sz="1200" b="1" kern="1200" noProof="0" dirty="0">
            <a:solidFill>
              <a:schemeClr val="bg1"/>
            </a:solidFill>
          </a:endParaRPr>
        </a:p>
      </dsp:txBody>
      <dsp:txXfrm>
        <a:off x="5826127" y="8436"/>
        <a:ext cx="1367229" cy="271160"/>
      </dsp:txXfrm>
    </dsp:sp>
    <dsp:sp modelId="{0A884084-E615-4AA8-87E3-249B491EF1FC}">
      <dsp:nvSpPr>
        <dsp:cNvPr id="0" name=""/>
        <dsp:cNvSpPr/>
      </dsp:nvSpPr>
      <dsp:spPr>
        <a:xfrm>
          <a:off x="7340203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7340203" y="57606"/>
        <a:ext cx="207019" cy="172820"/>
      </dsp:txXfrm>
    </dsp:sp>
    <dsp:sp modelId="{06AB51A1-44C6-44E3-AB80-961F7CE79F8A}">
      <dsp:nvSpPr>
        <dsp:cNvPr id="0" name=""/>
        <dsp:cNvSpPr/>
      </dsp:nvSpPr>
      <dsp:spPr>
        <a:xfrm>
          <a:off x="7755433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5. </a:t>
          </a:r>
          <a:r>
            <a:rPr lang="en-US" sz="1200" kern="1200" noProof="0" dirty="0" smtClean="0">
              <a:solidFill>
                <a:schemeClr val="tx1"/>
              </a:solidFill>
            </a:rPr>
            <a:t>Conclusions</a:t>
          </a:r>
          <a:endParaRPr lang="en-US" sz="1200" kern="1200" noProof="0" dirty="0">
            <a:solidFill>
              <a:schemeClr val="tx1"/>
            </a:solidFill>
          </a:endParaRPr>
        </a:p>
      </dsp:txBody>
      <dsp:txXfrm>
        <a:off x="7763869" y="8436"/>
        <a:ext cx="1367229" cy="27116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17F48-85E7-44F8-922C-9B9C85DE8BC1}">
      <dsp:nvSpPr>
        <dsp:cNvPr id="0" name=""/>
        <dsp:cNvSpPr/>
      </dsp:nvSpPr>
      <dsp:spPr>
        <a:xfrm>
          <a:off x="4464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1. </a:t>
          </a:r>
          <a:r>
            <a:rPr lang="en-US" sz="1200" kern="1200" noProof="0" dirty="0" smtClean="0">
              <a:solidFill>
                <a:schemeClr val="tx1"/>
              </a:solidFill>
            </a:rPr>
            <a:t>Introduction</a:t>
          </a:r>
          <a:endParaRPr lang="en-US" sz="1200" kern="1200" noProof="0" dirty="0">
            <a:solidFill>
              <a:schemeClr val="tx1"/>
            </a:solidFill>
          </a:endParaRPr>
        </a:p>
      </dsp:txBody>
      <dsp:txXfrm>
        <a:off x="12900" y="8436"/>
        <a:ext cx="1367229" cy="271160"/>
      </dsp:txXfrm>
    </dsp:sp>
    <dsp:sp modelId="{D8CFE5BD-E581-403C-92CC-0F7314D08CCD}">
      <dsp:nvSpPr>
        <dsp:cNvPr id="0" name=""/>
        <dsp:cNvSpPr/>
      </dsp:nvSpPr>
      <dsp:spPr>
        <a:xfrm>
          <a:off x="1526976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526976" y="57606"/>
        <a:ext cx="207019" cy="172820"/>
      </dsp:txXfrm>
    </dsp:sp>
    <dsp:sp modelId="{2A28D4B9-DBCF-412F-8509-48A502947B67}">
      <dsp:nvSpPr>
        <dsp:cNvPr id="0" name=""/>
        <dsp:cNvSpPr/>
      </dsp:nvSpPr>
      <dsp:spPr>
        <a:xfrm>
          <a:off x="1942207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2. </a:t>
          </a:r>
          <a:r>
            <a:rPr lang="en-US" sz="1200" kern="1200" noProof="0" dirty="0" err="1" smtClean="0">
              <a:solidFill>
                <a:schemeClr val="tx1"/>
              </a:solidFill>
            </a:rPr>
            <a:t>Backgrounf</a:t>
          </a:r>
          <a:endParaRPr lang="en-US" sz="1200" kern="1200" noProof="0" dirty="0">
            <a:solidFill>
              <a:schemeClr val="tx1"/>
            </a:solidFill>
          </a:endParaRPr>
        </a:p>
      </dsp:txBody>
      <dsp:txXfrm>
        <a:off x="1950643" y="8436"/>
        <a:ext cx="1367229" cy="271160"/>
      </dsp:txXfrm>
    </dsp:sp>
    <dsp:sp modelId="{E9C38E16-3C9C-42A5-9A25-717B9DC0FAF7}">
      <dsp:nvSpPr>
        <dsp:cNvPr id="0" name=""/>
        <dsp:cNvSpPr/>
      </dsp:nvSpPr>
      <dsp:spPr>
        <a:xfrm>
          <a:off x="3464718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464718" y="57606"/>
        <a:ext cx="207019" cy="172820"/>
      </dsp:txXfrm>
    </dsp:sp>
    <dsp:sp modelId="{4CEA2048-55D7-432A-81C5-AB228D79393D}">
      <dsp:nvSpPr>
        <dsp:cNvPr id="0" name=""/>
        <dsp:cNvSpPr/>
      </dsp:nvSpPr>
      <dsp:spPr>
        <a:xfrm>
          <a:off x="3879949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3. Method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888385" y="8436"/>
        <a:ext cx="1367229" cy="271160"/>
      </dsp:txXfrm>
    </dsp:sp>
    <dsp:sp modelId="{79170B1C-3C79-4C27-8A92-62AD18DD78A7}">
      <dsp:nvSpPr>
        <dsp:cNvPr id="0" name=""/>
        <dsp:cNvSpPr/>
      </dsp:nvSpPr>
      <dsp:spPr>
        <a:xfrm>
          <a:off x="5402460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402460" y="57606"/>
        <a:ext cx="207019" cy="172820"/>
      </dsp:txXfrm>
    </dsp:sp>
    <dsp:sp modelId="{16A27F50-9703-46B2-8DE5-CD1F7ACF0353}">
      <dsp:nvSpPr>
        <dsp:cNvPr id="0" name=""/>
        <dsp:cNvSpPr/>
      </dsp:nvSpPr>
      <dsp:spPr>
        <a:xfrm>
          <a:off x="5817691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bg1"/>
              </a:solidFill>
            </a:rPr>
            <a:t>4. </a:t>
          </a:r>
          <a:r>
            <a:rPr lang="en-US" sz="1200" b="1" kern="1200" noProof="0" dirty="0" smtClean="0">
              <a:solidFill>
                <a:schemeClr val="bg1"/>
              </a:solidFill>
            </a:rPr>
            <a:t>Results</a:t>
          </a:r>
          <a:endParaRPr lang="en-US" sz="1200" b="1" kern="1200" noProof="0" dirty="0">
            <a:solidFill>
              <a:schemeClr val="bg1"/>
            </a:solidFill>
          </a:endParaRPr>
        </a:p>
      </dsp:txBody>
      <dsp:txXfrm>
        <a:off x="5826127" y="8436"/>
        <a:ext cx="1367229" cy="271160"/>
      </dsp:txXfrm>
    </dsp:sp>
    <dsp:sp modelId="{0A884084-E615-4AA8-87E3-249B491EF1FC}">
      <dsp:nvSpPr>
        <dsp:cNvPr id="0" name=""/>
        <dsp:cNvSpPr/>
      </dsp:nvSpPr>
      <dsp:spPr>
        <a:xfrm>
          <a:off x="7340203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7340203" y="57606"/>
        <a:ext cx="207019" cy="172820"/>
      </dsp:txXfrm>
    </dsp:sp>
    <dsp:sp modelId="{06AB51A1-44C6-44E3-AB80-961F7CE79F8A}">
      <dsp:nvSpPr>
        <dsp:cNvPr id="0" name=""/>
        <dsp:cNvSpPr/>
      </dsp:nvSpPr>
      <dsp:spPr>
        <a:xfrm>
          <a:off x="7755433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5. </a:t>
          </a:r>
          <a:r>
            <a:rPr lang="en-US" sz="1200" kern="1200" noProof="0" dirty="0" smtClean="0">
              <a:solidFill>
                <a:schemeClr val="tx1"/>
              </a:solidFill>
            </a:rPr>
            <a:t>Conclusions</a:t>
          </a:r>
          <a:endParaRPr lang="en-US" sz="1200" kern="1200" noProof="0" dirty="0">
            <a:solidFill>
              <a:schemeClr val="tx1"/>
            </a:solidFill>
          </a:endParaRPr>
        </a:p>
      </dsp:txBody>
      <dsp:txXfrm>
        <a:off x="7763869" y="8436"/>
        <a:ext cx="1367229" cy="27116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17F48-85E7-44F8-922C-9B9C85DE8BC1}">
      <dsp:nvSpPr>
        <dsp:cNvPr id="0" name=""/>
        <dsp:cNvSpPr/>
      </dsp:nvSpPr>
      <dsp:spPr>
        <a:xfrm>
          <a:off x="4464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1. </a:t>
          </a:r>
          <a:r>
            <a:rPr lang="en-US" sz="1200" kern="1200" noProof="0" dirty="0" smtClean="0">
              <a:solidFill>
                <a:schemeClr val="tx1"/>
              </a:solidFill>
            </a:rPr>
            <a:t>Introduction</a:t>
          </a:r>
          <a:endParaRPr lang="en-US" sz="1200" kern="1200" noProof="0" dirty="0">
            <a:solidFill>
              <a:schemeClr val="tx1"/>
            </a:solidFill>
          </a:endParaRPr>
        </a:p>
      </dsp:txBody>
      <dsp:txXfrm>
        <a:off x="12900" y="8436"/>
        <a:ext cx="1367229" cy="271160"/>
      </dsp:txXfrm>
    </dsp:sp>
    <dsp:sp modelId="{D8CFE5BD-E581-403C-92CC-0F7314D08CCD}">
      <dsp:nvSpPr>
        <dsp:cNvPr id="0" name=""/>
        <dsp:cNvSpPr/>
      </dsp:nvSpPr>
      <dsp:spPr>
        <a:xfrm>
          <a:off x="1526976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526976" y="57606"/>
        <a:ext cx="207019" cy="172820"/>
      </dsp:txXfrm>
    </dsp:sp>
    <dsp:sp modelId="{2A28D4B9-DBCF-412F-8509-48A502947B67}">
      <dsp:nvSpPr>
        <dsp:cNvPr id="0" name=""/>
        <dsp:cNvSpPr/>
      </dsp:nvSpPr>
      <dsp:spPr>
        <a:xfrm>
          <a:off x="1942207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2. </a:t>
          </a:r>
          <a:r>
            <a:rPr lang="en-US" sz="1200" kern="1200" noProof="0" dirty="0" smtClean="0">
              <a:solidFill>
                <a:schemeClr val="tx1"/>
              </a:solidFill>
            </a:rPr>
            <a:t>Background</a:t>
          </a:r>
          <a:endParaRPr lang="en-US" sz="1200" kern="1200" noProof="0" dirty="0">
            <a:solidFill>
              <a:schemeClr val="tx1"/>
            </a:solidFill>
          </a:endParaRPr>
        </a:p>
      </dsp:txBody>
      <dsp:txXfrm>
        <a:off x="1950643" y="8436"/>
        <a:ext cx="1367229" cy="271160"/>
      </dsp:txXfrm>
    </dsp:sp>
    <dsp:sp modelId="{E9C38E16-3C9C-42A5-9A25-717B9DC0FAF7}">
      <dsp:nvSpPr>
        <dsp:cNvPr id="0" name=""/>
        <dsp:cNvSpPr/>
      </dsp:nvSpPr>
      <dsp:spPr>
        <a:xfrm>
          <a:off x="3464718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464718" y="57606"/>
        <a:ext cx="207019" cy="172820"/>
      </dsp:txXfrm>
    </dsp:sp>
    <dsp:sp modelId="{4CEA2048-55D7-432A-81C5-AB228D79393D}">
      <dsp:nvSpPr>
        <dsp:cNvPr id="0" name=""/>
        <dsp:cNvSpPr/>
      </dsp:nvSpPr>
      <dsp:spPr>
        <a:xfrm>
          <a:off x="3879949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3. Method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888385" y="8436"/>
        <a:ext cx="1367229" cy="271160"/>
      </dsp:txXfrm>
    </dsp:sp>
    <dsp:sp modelId="{79170B1C-3C79-4C27-8A92-62AD18DD78A7}">
      <dsp:nvSpPr>
        <dsp:cNvPr id="0" name=""/>
        <dsp:cNvSpPr/>
      </dsp:nvSpPr>
      <dsp:spPr>
        <a:xfrm>
          <a:off x="5402460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402460" y="57606"/>
        <a:ext cx="207019" cy="172820"/>
      </dsp:txXfrm>
    </dsp:sp>
    <dsp:sp modelId="{16A27F50-9703-46B2-8DE5-CD1F7ACF0353}">
      <dsp:nvSpPr>
        <dsp:cNvPr id="0" name=""/>
        <dsp:cNvSpPr/>
      </dsp:nvSpPr>
      <dsp:spPr>
        <a:xfrm>
          <a:off x="5817691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bg1"/>
              </a:solidFill>
            </a:rPr>
            <a:t>4. </a:t>
          </a:r>
          <a:r>
            <a:rPr lang="en-US" sz="1200" b="1" kern="1200" noProof="0" dirty="0" smtClean="0">
              <a:solidFill>
                <a:schemeClr val="bg1"/>
              </a:solidFill>
            </a:rPr>
            <a:t>Results</a:t>
          </a:r>
          <a:endParaRPr lang="en-US" sz="1200" b="1" kern="1200" noProof="0" dirty="0">
            <a:solidFill>
              <a:schemeClr val="bg1"/>
            </a:solidFill>
          </a:endParaRPr>
        </a:p>
      </dsp:txBody>
      <dsp:txXfrm>
        <a:off x="5826127" y="8436"/>
        <a:ext cx="1367229" cy="271160"/>
      </dsp:txXfrm>
    </dsp:sp>
    <dsp:sp modelId="{0A884084-E615-4AA8-87E3-249B491EF1FC}">
      <dsp:nvSpPr>
        <dsp:cNvPr id="0" name=""/>
        <dsp:cNvSpPr/>
      </dsp:nvSpPr>
      <dsp:spPr>
        <a:xfrm>
          <a:off x="7340203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7340203" y="57606"/>
        <a:ext cx="207019" cy="172820"/>
      </dsp:txXfrm>
    </dsp:sp>
    <dsp:sp modelId="{06AB51A1-44C6-44E3-AB80-961F7CE79F8A}">
      <dsp:nvSpPr>
        <dsp:cNvPr id="0" name=""/>
        <dsp:cNvSpPr/>
      </dsp:nvSpPr>
      <dsp:spPr>
        <a:xfrm>
          <a:off x="7755433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5. </a:t>
          </a:r>
          <a:r>
            <a:rPr lang="en-US" sz="1200" kern="1200" noProof="0" dirty="0" smtClean="0">
              <a:solidFill>
                <a:schemeClr val="tx1"/>
              </a:solidFill>
            </a:rPr>
            <a:t>Conclusions</a:t>
          </a:r>
          <a:endParaRPr lang="en-US" sz="1200" kern="1200" noProof="0" dirty="0">
            <a:solidFill>
              <a:schemeClr val="tx1"/>
            </a:solidFill>
          </a:endParaRPr>
        </a:p>
      </dsp:txBody>
      <dsp:txXfrm>
        <a:off x="7763869" y="8436"/>
        <a:ext cx="1367229" cy="27116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17F48-85E7-44F8-922C-9B9C85DE8BC1}">
      <dsp:nvSpPr>
        <dsp:cNvPr id="0" name=""/>
        <dsp:cNvSpPr/>
      </dsp:nvSpPr>
      <dsp:spPr>
        <a:xfrm>
          <a:off x="4464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1. </a:t>
          </a:r>
          <a:r>
            <a:rPr lang="en-US" sz="1200" kern="1200" noProof="0" dirty="0" smtClean="0">
              <a:solidFill>
                <a:schemeClr val="tx1"/>
              </a:solidFill>
            </a:rPr>
            <a:t>Introduction</a:t>
          </a:r>
          <a:endParaRPr lang="en-US" sz="1200" kern="1200" noProof="0" dirty="0">
            <a:solidFill>
              <a:schemeClr val="tx1"/>
            </a:solidFill>
          </a:endParaRPr>
        </a:p>
      </dsp:txBody>
      <dsp:txXfrm>
        <a:off x="12900" y="8436"/>
        <a:ext cx="1367229" cy="271160"/>
      </dsp:txXfrm>
    </dsp:sp>
    <dsp:sp modelId="{D8CFE5BD-E581-403C-92CC-0F7314D08CCD}">
      <dsp:nvSpPr>
        <dsp:cNvPr id="0" name=""/>
        <dsp:cNvSpPr/>
      </dsp:nvSpPr>
      <dsp:spPr>
        <a:xfrm>
          <a:off x="1526976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526976" y="57606"/>
        <a:ext cx="207019" cy="172820"/>
      </dsp:txXfrm>
    </dsp:sp>
    <dsp:sp modelId="{2A28D4B9-DBCF-412F-8509-48A502947B67}">
      <dsp:nvSpPr>
        <dsp:cNvPr id="0" name=""/>
        <dsp:cNvSpPr/>
      </dsp:nvSpPr>
      <dsp:spPr>
        <a:xfrm>
          <a:off x="1942207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2. </a:t>
          </a:r>
          <a:r>
            <a:rPr lang="en-US" sz="1200" kern="1200" noProof="0" dirty="0" smtClean="0">
              <a:solidFill>
                <a:schemeClr val="tx1"/>
              </a:solidFill>
            </a:rPr>
            <a:t>Background</a:t>
          </a:r>
          <a:endParaRPr lang="en-US" sz="1200" kern="1200" noProof="0" dirty="0">
            <a:solidFill>
              <a:schemeClr val="tx1"/>
            </a:solidFill>
          </a:endParaRPr>
        </a:p>
      </dsp:txBody>
      <dsp:txXfrm>
        <a:off x="1950643" y="8436"/>
        <a:ext cx="1367229" cy="271160"/>
      </dsp:txXfrm>
    </dsp:sp>
    <dsp:sp modelId="{E9C38E16-3C9C-42A5-9A25-717B9DC0FAF7}">
      <dsp:nvSpPr>
        <dsp:cNvPr id="0" name=""/>
        <dsp:cNvSpPr/>
      </dsp:nvSpPr>
      <dsp:spPr>
        <a:xfrm>
          <a:off x="3464718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3464718" y="57606"/>
        <a:ext cx="207019" cy="172820"/>
      </dsp:txXfrm>
    </dsp:sp>
    <dsp:sp modelId="{4CEA2048-55D7-432A-81C5-AB228D79393D}">
      <dsp:nvSpPr>
        <dsp:cNvPr id="0" name=""/>
        <dsp:cNvSpPr/>
      </dsp:nvSpPr>
      <dsp:spPr>
        <a:xfrm>
          <a:off x="3879949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3. Method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888385" y="8436"/>
        <a:ext cx="1367229" cy="271160"/>
      </dsp:txXfrm>
    </dsp:sp>
    <dsp:sp modelId="{79170B1C-3C79-4C27-8A92-62AD18DD78A7}">
      <dsp:nvSpPr>
        <dsp:cNvPr id="0" name=""/>
        <dsp:cNvSpPr/>
      </dsp:nvSpPr>
      <dsp:spPr>
        <a:xfrm>
          <a:off x="5402460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5402460" y="57606"/>
        <a:ext cx="207019" cy="172820"/>
      </dsp:txXfrm>
    </dsp:sp>
    <dsp:sp modelId="{16A27F50-9703-46B2-8DE5-CD1F7ACF0353}">
      <dsp:nvSpPr>
        <dsp:cNvPr id="0" name=""/>
        <dsp:cNvSpPr/>
      </dsp:nvSpPr>
      <dsp:spPr>
        <a:xfrm>
          <a:off x="5817691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4. </a:t>
          </a:r>
          <a:r>
            <a:rPr lang="en-US" sz="1200" kern="1200" noProof="0" dirty="0" smtClean="0">
              <a:solidFill>
                <a:schemeClr val="tx1"/>
              </a:solidFill>
            </a:rPr>
            <a:t>Results</a:t>
          </a:r>
          <a:endParaRPr lang="en-US" sz="1200" kern="1200" noProof="0" dirty="0">
            <a:solidFill>
              <a:schemeClr val="tx1"/>
            </a:solidFill>
          </a:endParaRPr>
        </a:p>
      </dsp:txBody>
      <dsp:txXfrm>
        <a:off x="5826127" y="8436"/>
        <a:ext cx="1367229" cy="271160"/>
      </dsp:txXfrm>
    </dsp:sp>
    <dsp:sp modelId="{0A884084-E615-4AA8-87E3-249B491EF1FC}">
      <dsp:nvSpPr>
        <dsp:cNvPr id="0" name=""/>
        <dsp:cNvSpPr/>
      </dsp:nvSpPr>
      <dsp:spPr>
        <a:xfrm>
          <a:off x="7340203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7340203" y="57606"/>
        <a:ext cx="207019" cy="172820"/>
      </dsp:txXfrm>
    </dsp:sp>
    <dsp:sp modelId="{06AB51A1-44C6-44E3-AB80-961F7CE79F8A}">
      <dsp:nvSpPr>
        <dsp:cNvPr id="0" name=""/>
        <dsp:cNvSpPr/>
      </dsp:nvSpPr>
      <dsp:spPr>
        <a:xfrm>
          <a:off x="7755433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bg1"/>
              </a:solidFill>
            </a:rPr>
            <a:t>5. </a:t>
          </a:r>
          <a:r>
            <a:rPr lang="en-US" sz="1200" b="1" kern="1200" noProof="0" dirty="0" smtClean="0">
              <a:solidFill>
                <a:schemeClr val="bg1"/>
              </a:solidFill>
            </a:rPr>
            <a:t>Conclusions</a:t>
          </a:r>
          <a:endParaRPr lang="en-US" sz="1200" b="1" kern="1200" noProof="0" dirty="0">
            <a:solidFill>
              <a:schemeClr val="bg1"/>
            </a:solidFill>
          </a:endParaRPr>
        </a:p>
      </dsp:txBody>
      <dsp:txXfrm>
        <a:off x="7763869" y="8436"/>
        <a:ext cx="1367229" cy="27116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17F48-85E7-44F8-922C-9B9C85DE8BC1}">
      <dsp:nvSpPr>
        <dsp:cNvPr id="0" name=""/>
        <dsp:cNvSpPr/>
      </dsp:nvSpPr>
      <dsp:spPr>
        <a:xfrm>
          <a:off x="4464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1. </a:t>
          </a:r>
          <a:r>
            <a:rPr lang="it-IT" sz="1200" kern="1200" dirty="0" err="1" smtClean="0">
              <a:solidFill>
                <a:schemeClr val="tx1"/>
              </a:solidFill>
            </a:rPr>
            <a:t>Introduction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12900" y="8436"/>
        <a:ext cx="1367229" cy="271160"/>
      </dsp:txXfrm>
    </dsp:sp>
    <dsp:sp modelId="{D8CFE5BD-E581-403C-92CC-0F7314D08CCD}">
      <dsp:nvSpPr>
        <dsp:cNvPr id="0" name=""/>
        <dsp:cNvSpPr/>
      </dsp:nvSpPr>
      <dsp:spPr>
        <a:xfrm>
          <a:off x="1526976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526976" y="57606"/>
        <a:ext cx="207019" cy="172820"/>
      </dsp:txXfrm>
    </dsp:sp>
    <dsp:sp modelId="{2A28D4B9-DBCF-412F-8509-48A502947B67}">
      <dsp:nvSpPr>
        <dsp:cNvPr id="0" name=""/>
        <dsp:cNvSpPr/>
      </dsp:nvSpPr>
      <dsp:spPr>
        <a:xfrm>
          <a:off x="1942207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2. Background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1950643" y="8436"/>
        <a:ext cx="1367229" cy="271160"/>
      </dsp:txXfrm>
    </dsp:sp>
    <dsp:sp modelId="{E9C38E16-3C9C-42A5-9A25-717B9DC0FAF7}">
      <dsp:nvSpPr>
        <dsp:cNvPr id="0" name=""/>
        <dsp:cNvSpPr/>
      </dsp:nvSpPr>
      <dsp:spPr>
        <a:xfrm>
          <a:off x="3464718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464718" y="57606"/>
        <a:ext cx="207019" cy="172820"/>
      </dsp:txXfrm>
    </dsp:sp>
    <dsp:sp modelId="{4CEA2048-55D7-432A-81C5-AB228D79393D}">
      <dsp:nvSpPr>
        <dsp:cNvPr id="0" name=""/>
        <dsp:cNvSpPr/>
      </dsp:nvSpPr>
      <dsp:spPr>
        <a:xfrm>
          <a:off x="3879949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3. Method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888385" y="8436"/>
        <a:ext cx="1367229" cy="271160"/>
      </dsp:txXfrm>
    </dsp:sp>
    <dsp:sp modelId="{79170B1C-3C79-4C27-8A92-62AD18DD78A7}">
      <dsp:nvSpPr>
        <dsp:cNvPr id="0" name=""/>
        <dsp:cNvSpPr/>
      </dsp:nvSpPr>
      <dsp:spPr>
        <a:xfrm>
          <a:off x="5402460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402460" y="57606"/>
        <a:ext cx="207019" cy="172820"/>
      </dsp:txXfrm>
    </dsp:sp>
    <dsp:sp modelId="{16A27F50-9703-46B2-8DE5-CD1F7ACF0353}">
      <dsp:nvSpPr>
        <dsp:cNvPr id="0" name=""/>
        <dsp:cNvSpPr/>
      </dsp:nvSpPr>
      <dsp:spPr>
        <a:xfrm>
          <a:off x="5817691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4. </a:t>
          </a:r>
          <a:r>
            <a:rPr lang="it-IT" sz="1200" kern="1200" dirty="0" err="1" smtClean="0">
              <a:solidFill>
                <a:schemeClr val="tx1"/>
              </a:solidFill>
            </a:rPr>
            <a:t>Results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5826127" y="8436"/>
        <a:ext cx="1367229" cy="271160"/>
      </dsp:txXfrm>
    </dsp:sp>
    <dsp:sp modelId="{0A884084-E615-4AA8-87E3-249B491EF1FC}">
      <dsp:nvSpPr>
        <dsp:cNvPr id="0" name=""/>
        <dsp:cNvSpPr/>
      </dsp:nvSpPr>
      <dsp:spPr>
        <a:xfrm>
          <a:off x="7340203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7340203" y="57606"/>
        <a:ext cx="207019" cy="172820"/>
      </dsp:txXfrm>
    </dsp:sp>
    <dsp:sp modelId="{06AB51A1-44C6-44E3-AB80-961F7CE79F8A}">
      <dsp:nvSpPr>
        <dsp:cNvPr id="0" name=""/>
        <dsp:cNvSpPr/>
      </dsp:nvSpPr>
      <dsp:spPr>
        <a:xfrm>
          <a:off x="7755433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bg1"/>
              </a:solidFill>
            </a:rPr>
            <a:t>5. </a:t>
          </a:r>
          <a:r>
            <a:rPr lang="it-IT" sz="1200" b="1" kern="1200" dirty="0" err="1" smtClean="0">
              <a:solidFill>
                <a:schemeClr val="bg1"/>
              </a:solidFill>
            </a:rPr>
            <a:t>Conclusions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7763869" y="8436"/>
        <a:ext cx="1367229" cy="271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17F48-85E7-44F8-922C-9B9C85DE8BC1}">
      <dsp:nvSpPr>
        <dsp:cNvPr id="0" name=""/>
        <dsp:cNvSpPr/>
      </dsp:nvSpPr>
      <dsp:spPr>
        <a:xfrm>
          <a:off x="4464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bg1"/>
              </a:solidFill>
            </a:rPr>
            <a:t>1. Introduction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12900" y="8436"/>
        <a:ext cx="1367229" cy="271160"/>
      </dsp:txXfrm>
    </dsp:sp>
    <dsp:sp modelId="{D8CFE5BD-E581-403C-92CC-0F7314D08CCD}">
      <dsp:nvSpPr>
        <dsp:cNvPr id="0" name=""/>
        <dsp:cNvSpPr/>
      </dsp:nvSpPr>
      <dsp:spPr>
        <a:xfrm>
          <a:off x="1526976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526976" y="57606"/>
        <a:ext cx="207019" cy="172820"/>
      </dsp:txXfrm>
    </dsp:sp>
    <dsp:sp modelId="{2A28D4B9-DBCF-412F-8509-48A502947B67}">
      <dsp:nvSpPr>
        <dsp:cNvPr id="0" name=""/>
        <dsp:cNvSpPr/>
      </dsp:nvSpPr>
      <dsp:spPr>
        <a:xfrm>
          <a:off x="1942207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2. </a:t>
          </a:r>
          <a:r>
            <a:rPr lang="en-US" sz="1200" kern="1200" noProof="0" dirty="0" smtClean="0">
              <a:solidFill>
                <a:schemeClr val="tx1"/>
              </a:solidFill>
            </a:rPr>
            <a:t>Background</a:t>
          </a:r>
          <a:endParaRPr lang="en-US" sz="1200" kern="1200" noProof="0" dirty="0">
            <a:solidFill>
              <a:schemeClr val="tx1"/>
            </a:solidFill>
          </a:endParaRPr>
        </a:p>
      </dsp:txBody>
      <dsp:txXfrm>
        <a:off x="1950643" y="8436"/>
        <a:ext cx="1367229" cy="271160"/>
      </dsp:txXfrm>
    </dsp:sp>
    <dsp:sp modelId="{E9C38E16-3C9C-42A5-9A25-717B9DC0FAF7}">
      <dsp:nvSpPr>
        <dsp:cNvPr id="0" name=""/>
        <dsp:cNvSpPr/>
      </dsp:nvSpPr>
      <dsp:spPr>
        <a:xfrm>
          <a:off x="3464718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3464718" y="57606"/>
        <a:ext cx="207019" cy="172820"/>
      </dsp:txXfrm>
    </dsp:sp>
    <dsp:sp modelId="{4CEA2048-55D7-432A-81C5-AB228D79393D}">
      <dsp:nvSpPr>
        <dsp:cNvPr id="0" name=""/>
        <dsp:cNvSpPr/>
      </dsp:nvSpPr>
      <dsp:spPr>
        <a:xfrm>
          <a:off x="3879949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3. Method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888385" y="8436"/>
        <a:ext cx="1367229" cy="271160"/>
      </dsp:txXfrm>
    </dsp:sp>
    <dsp:sp modelId="{79170B1C-3C79-4C27-8A92-62AD18DD78A7}">
      <dsp:nvSpPr>
        <dsp:cNvPr id="0" name=""/>
        <dsp:cNvSpPr/>
      </dsp:nvSpPr>
      <dsp:spPr>
        <a:xfrm>
          <a:off x="5402460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5402460" y="57606"/>
        <a:ext cx="207019" cy="172820"/>
      </dsp:txXfrm>
    </dsp:sp>
    <dsp:sp modelId="{16A27F50-9703-46B2-8DE5-CD1F7ACF0353}">
      <dsp:nvSpPr>
        <dsp:cNvPr id="0" name=""/>
        <dsp:cNvSpPr/>
      </dsp:nvSpPr>
      <dsp:spPr>
        <a:xfrm>
          <a:off x="5817691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4. Results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5826127" y="8436"/>
        <a:ext cx="1367229" cy="271160"/>
      </dsp:txXfrm>
    </dsp:sp>
    <dsp:sp modelId="{0A884084-E615-4AA8-87E3-249B491EF1FC}">
      <dsp:nvSpPr>
        <dsp:cNvPr id="0" name=""/>
        <dsp:cNvSpPr/>
      </dsp:nvSpPr>
      <dsp:spPr>
        <a:xfrm>
          <a:off x="7340203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7340203" y="57606"/>
        <a:ext cx="207019" cy="172820"/>
      </dsp:txXfrm>
    </dsp:sp>
    <dsp:sp modelId="{06AB51A1-44C6-44E3-AB80-961F7CE79F8A}">
      <dsp:nvSpPr>
        <dsp:cNvPr id="0" name=""/>
        <dsp:cNvSpPr/>
      </dsp:nvSpPr>
      <dsp:spPr>
        <a:xfrm>
          <a:off x="7755433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5. Conclusions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7763869" y="8436"/>
        <a:ext cx="1367229" cy="2711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17F48-85E7-44F8-922C-9B9C85DE8BC1}">
      <dsp:nvSpPr>
        <dsp:cNvPr id="0" name=""/>
        <dsp:cNvSpPr/>
      </dsp:nvSpPr>
      <dsp:spPr>
        <a:xfrm>
          <a:off x="4464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bg1"/>
              </a:solidFill>
            </a:rPr>
            <a:t>1. Introduction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12900" y="8436"/>
        <a:ext cx="1367229" cy="271160"/>
      </dsp:txXfrm>
    </dsp:sp>
    <dsp:sp modelId="{D8CFE5BD-E581-403C-92CC-0F7314D08CCD}">
      <dsp:nvSpPr>
        <dsp:cNvPr id="0" name=""/>
        <dsp:cNvSpPr/>
      </dsp:nvSpPr>
      <dsp:spPr>
        <a:xfrm>
          <a:off x="1526976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526976" y="57606"/>
        <a:ext cx="207019" cy="172820"/>
      </dsp:txXfrm>
    </dsp:sp>
    <dsp:sp modelId="{2A28D4B9-DBCF-412F-8509-48A502947B67}">
      <dsp:nvSpPr>
        <dsp:cNvPr id="0" name=""/>
        <dsp:cNvSpPr/>
      </dsp:nvSpPr>
      <dsp:spPr>
        <a:xfrm>
          <a:off x="1942207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2. </a:t>
          </a:r>
          <a:r>
            <a:rPr lang="en-US" sz="1200" kern="1200" noProof="0" dirty="0" smtClean="0">
              <a:solidFill>
                <a:schemeClr val="tx1"/>
              </a:solidFill>
            </a:rPr>
            <a:t>Background</a:t>
          </a:r>
          <a:endParaRPr lang="en-US" sz="1200" kern="1200" noProof="0" dirty="0">
            <a:solidFill>
              <a:schemeClr val="tx1"/>
            </a:solidFill>
          </a:endParaRPr>
        </a:p>
      </dsp:txBody>
      <dsp:txXfrm>
        <a:off x="1950643" y="8436"/>
        <a:ext cx="1367229" cy="271160"/>
      </dsp:txXfrm>
    </dsp:sp>
    <dsp:sp modelId="{E9C38E16-3C9C-42A5-9A25-717B9DC0FAF7}">
      <dsp:nvSpPr>
        <dsp:cNvPr id="0" name=""/>
        <dsp:cNvSpPr/>
      </dsp:nvSpPr>
      <dsp:spPr>
        <a:xfrm>
          <a:off x="3464718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3464718" y="57606"/>
        <a:ext cx="207019" cy="172820"/>
      </dsp:txXfrm>
    </dsp:sp>
    <dsp:sp modelId="{4CEA2048-55D7-432A-81C5-AB228D79393D}">
      <dsp:nvSpPr>
        <dsp:cNvPr id="0" name=""/>
        <dsp:cNvSpPr/>
      </dsp:nvSpPr>
      <dsp:spPr>
        <a:xfrm>
          <a:off x="3879949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3. Method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888385" y="8436"/>
        <a:ext cx="1367229" cy="271160"/>
      </dsp:txXfrm>
    </dsp:sp>
    <dsp:sp modelId="{79170B1C-3C79-4C27-8A92-62AD18DD78A7}">
      <dsp:nvSpPr>
        <dsp:cNvPr id="0" name=""/>
        <dsp:cNvSpPr/>
      </dsp:nvSpPr>
      <dsp:spPr>
        <a:xfrm>
          <a:off x="5402460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5402460" y="57606"/>
        <a:ext cx="207019" cy="172820"/>
      </dsp:txXfrm>
    </dsp:sp>
    <dsp:sp modelId="{16A27F50-9703-46B2-8DE5-CD1F7ACF0353}">
      <dsp:nvSpPr>
        <dsp:cNvPr id="0" name=""/>
        <dsp:cNvSpPr/>
      </dsp:nvSpPr>
      <dsp:spPr>
        <a:xfrm>
          <a:off x="5817691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4. Results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5826127" y="8436"/>
        <a:ext cx="1367229" cy="271160"/>
      </dsp:txXfrm>
    </dsp:sp>
    <dsp:sp modelId="{0A884084-E615-4AA8-87E3-249B491EF1FC}">
      <dsp:nvSpPr>
        <dsp:cNvPr id="0" name=""/>
        <dsp:cNvSpPr/>
      </dsp:nvSpPr>
      <dsp:spPr>
        <a:xfrm>
          <a:off x="7340203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7340203" y="57606"/>
        <a:ext cx="207019" cy="172820"/>
      </dsp:txXfrm>
    </dsp:sp>
    <dsp:sp modelId="{06AB51A1-44C6-44E3-AB80-961F7CE79F8A}">
      <dsp:nvSpPr>
        <dsp:cNvPr id="0" name=""/>
        <dsp:cNvSpPr/>
      </dsp:nvSpPr>
      <dsp:spPr>
        <a:xfrm>
          <a:off x="7755433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5. Conclusions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7763869" y="8436"/>
        <a:ext cx="1367229" cy="2711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17F48-85E7-44F8-922C-9B9C85DE8BC1}">
      <dsp:nvSpPr>
        <dsp:cNvPr id="0" name=""/>
        <dsp:cNvSpPr/>
      </dsp:nvSpPr>
      <dsp:spPr>
        <a:xfrm>
          <a:off x="4464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bg1"/>
              </a:solidFill>
            </a:rPr>
            <a:t>1. Introduction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12900" y="8436"/>
        <a:ext cx="1367229" cy="271160"/>
      </dsp:txXfrm>
    </dsp:sp>
    <dsp:sp modelId="{D8CFE5BD-E581-403C-92CC-0F7314D08CCD}">
      <dsp:nvSpPr>
        <dsp:cNvPr id="0" name=""/>
        <dsp:cNvSpPr/>
      </dsp:nvSpPr>
      <dsp:spPr>
        <a:xfrm>
          <a:off x="1526976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526976" y="57606"/>
        <a:ext cx="207019" cy="172820"/>
      </dsp:txXfrm>
    </dsp:sp>
    <dsp:sp modelId="{2A28D4B9-DBCF-412F-8509-48A502947B67}">
      <dsp:nvSpPr>
        <dsp:cNvPr id="0" name=""/>
        <dsp:cNvSpPr/>
      </dsp:nvSpPr>
      <dsp:spPr>
        <a:xfrm>
          <a:off x="1942207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2. </a:t>
          </a:r>
          <a:r>
            <a:rPr lang="en-US" sz="1200" kern="1200" noProof="0" dirty="0" smtClean="0">
              <a:solidFill>
                <a:schemeClr val="tx1"/>
              </a:solidFill>
            </a:rPr>
            <a:t>Background</a:t>
          </a:r>
          <a:endParaRPr lang="en-US" sz="1200" kern="1200" noProof="0" dirty="0">
            <a:solidFill>
              <a:schemeClr val="tx1"/>
            </a:solidFill>
          </a:endParaRPr>
        </a:p>
      </dsp:txBody>
      <dsp:txXfrm>
        <a:off x="1950643" y="8436"/>
        <a:ext cx="1367229" cy="271160"/>
      </dsp:txXfrm>
    </dsp:sp>
    <dsp:sp modelId="{E9C38E16-3C9C-42A5-9A25-717B9DC0FAF7}">
      <dsp:nvSpPr>
        <dsp:cNvPr id="0" name=""/>
        <dsp:cNvSpPr/>
      </dsp:nvSpPr>
      <dsp:spPr>
        <a:xfrm>
          <a:off x="3464718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3464718" y="57606"/>
        <a:ext cx="207019" cy="172820"/>
      </dsp:txXfrm>
    </dsp:sp>
    <dsp:sp modelId="{4CEA2048-55D7-432A-81C5-AB228D79393D}">
      <dsp:nvSpPr>
        <dsp:cNvPr id="0" name=""/>
        <dsp:cNvSpPr/>
      </dsp:nvSpPr>
      <dsp:spPr>
        <a:xfrm>
          <a:off x="3879949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3. Method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888385" y="8436"/>
        <a:ext cx="1367229" cy="271160"/>
      </dsp:txXfrm>
    </dsp:sp>
    <dsp:sp modelId="{79170B1C-3C79-4C27-8A92-62AD18DD78A7}">
      <dsp:nvSpPr>
        <dsp:cNvPr id="0" name=""/>
        <dsp:cNvSpPr/>
      </dsp:nvSpPr>
      <dsp:spPr>
        <a:xfrm>
          <a:off x="5402460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5402460" y="57606"/>
        <a:ext cx="207019" cy="172820"/>
      </dsp:txXfrm>
    </dsp:sp>
    <dsp:sp modelId="{16A27F50-9703-46B2-8DE5-CD1F7ACF0353}">
      <dsp:nvSpPr>
        <dsp:cNvPr id="0" name=""/>
        <dsp:cNvSpPr/>
      </dsp:nvSpPr>
      <dsp:spPr>
        <a:xfrm>
          <a:off x="5817691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4. Results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5826127" y="8436"/>
        <a:ext cx="1367229" cy="271160"/>
      </dsp:txXfrm>
    </dsp:sp>
    <dsp:sp modelId="{0A884084-E615-4AA8-87E3-249B491EF1FC}">
      <dsp:nvSpPr>
        <dsp:cNvPr id="0" name=""/>
        <dsp:cNvSpPr/>
      </dsp:nvSpPr>
      <dsp:spPr>
        <a:xfrm>
          <a:off x="7340203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7340203" y="57606"/>
        <a:ext cx="207019" cy="172820"/>
      </dsp:txXfrm>
    </dsp:sp>
    <dsp:sp modelId="{06AB51A1-44C6-44E3-AB80-961F7CE79F8A}">
      <dsp:nvSpPr>
        <dsp:cNvPr id="0" name=""/>
        <dsp:cNvSpPr/>
      </dsp:nvSpPr>
      <dsp:spPr>
        <a:xfrm>
          <a:off x="7755433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5. Conclusions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7763869" y="8436"/>
        <a:ext cx="1367229" cy="2711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17F48-85E7-44F8-922C-9B9C85DE8BC1}">
      <dsp:nvSpPr>
        <dsp:cNvPr id="0" name=""/>
        <dsp:cNvSpPr/>
      </dsp:nvSpPr>
      <dsp:spPr>
        <a:xfrm>
          <a:off x="4464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1. </a:t>
          </a:r>
          <a:r>
            <a:rPr lang="en-US" sz="1200" kern="1200" noProof="0" dirty="0" smtClean="0">
              <a:solidFill>
                <a:schemeClr val="tx1"/>
              </a:solidFill>
            </a:rPr>
            <a:t>Introduction</a:t>
          </a:r>
          <a:endParaRPr lang="en-US" sz="1200" kern="1200" noProof="0" dirty="0">
            <a:solidFill>
              <a:schemeClr val="tx1"/>
            </a:solidFill>
          </a:endParaRPr>
        </a:p>
      </dsp:txBody>
      <dsp:txXfrm>
        <a:off x="12900" y="8436"/>
        <a:ext cx="1367229" cy="271160"/>
      </dsp:txXfrm>
    </dsp:sp>
    <dsp:sp modelId="{D8CFE5BD-E581-403C-92CC-0F7314D08CCD}">
      <dsp:nvSpPr>
        <dsp:cNvPr id="0" name=""/>
        <dsp:cNvSpPr/>
      </dsp:nvSpPr>
      <dsp:spPr>
        <a:xfrm>
          <a:off x="1526976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526976" y="57606"/>
        <a:ext cx="207019" cy="172820"/>
      </dsp:txXfrm>
    </dsp:sp>
    <dsp:sp modelId="{2A28D4B9-DBCF-412F-8509-48A502947B67}">
      <dsp:nvSpPr>
        <dsp:cNvPr id="0" name=""/>
        <dsp:cNvSpPr/>
      </dsp:nvSpPr>
      <dsp:spPr>
        <a:xfrm>
          <a:off x="1942207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2. </a:t>
          </a:r>
          <a:r>
            <a:rPr lang="en-US" sz="1200" b="1" kern="1200" noProof="0" dirty="0" smtClean="0"/>
            <a:t>Background</a:t>
          </a:r>
          <a:endParaRPr lang="en-US" sz="1200" b="1" kern="1200" noProof="0" dirty="0"/>
        </a:p>
      </dsp:txBody>
      <dsp:txXfrm>
        <a:off x="1950643" y="8436"/>
        <a:ext cx="1367229" cy="271160"/>
      </dsp:txXfrm>
    </dsp:sp>
    <dsp:sp modelId="{E9C38E16-3C9C-42A5-9A25-717B9DC0FAF7}">
      <dsp:nvSpPr>
        <dsp:cNvPr id="0" name=""/>
        <dsp:cNvSpPr/>
      </dsp:nvSpPr>
      <dsp:spPr>
        <a:xfrm>
          <a:off x="3464718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464718" y="57606"/>
        <a:ext cx="207019" cy="172820"/>
      </dsp:txXfrm>
    </dsp:sp>
    <dsp:sp modelId="{4CEA2048-55D7-432A-81C5-AB228D79393D}">
      <dsp:nvSpPr>
        <dsp:cNvPr id="0" name=""/>
        <dsp:cNvSpPr/>
      </dsp:nvSpPr>
      <dsp:spPr>
        <a:xfrm>
          <a:off x="3879949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3. Method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888385" y="8436"/>
        <a:ext cx="1367229" cy="271160"/>
      </dsp:txXfrm>
    </dsp:sp>
    <dsp:sp modelId="{79170B1C-3C79-4C27-8A92-62AD18DD78A7}">
      <dsp:nvSpPr>
        <dsp:cNvPr id="0" name=""/>
        <dsp:cNvSpPr/>
      </dsp:nvSpPr>
      <dsp:spPr>
        <a:xfrm>
          <a:off x="5402460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402460" y="57606"/>
        <a:ext cx="207019" cy="172820"/>
      </dsp:txXfrm>
    </dsp:sp>
    <dsp:sp modelId="{16A27F50-9703-46B2-8DE5-CD1F7ACF0353}">
      <dsp:nvSpPr>
        <dsp:cNvPr id="0" name=""/>
        <dsp:cNvSpPr/>
      </dsp:nvSpPr>
      <dsp:spPr>
        <a:xfrm>
          <a:off x="5817691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4. </a:t>
          </a:r>
          <a:r>
            <a:rPr lang="en-US" sz="1200" kern="1200" noProof="0" dirty="0" smtClean="0">
              <a:solidFill>
                <a:schemeClr val="tx1"/>
              </a:solidFill>
            </a:rPr>
            <a:t>Results</a:t>
          </a:r>
          <a:endParaRPr lang="en-US" sz="1200" kern="1200" noProof="0" dirty="0">
            <a:solidFill>
              <a:schemeClr val="tx1"/>
            </a:solidFill>
          </a:endParaRPr>
        </a:p>
      </dsp:txBody>
      <dsp:txXfrm>
        <a:off x="5826127" y="8436"/>
        <a:ext cx="1367229" cy="271160"/>
      </dsp:txXfrm>
    </dsp:sp>
    <dsp:sp modelId="{0A884084-E615-4AA8-87E3-249B491EF1FC}">
      <dsp:nvSpPr>
        <dsp:cNvPr id="0" name=""/>
        <dsp:cNvSpPr/>
      </dsp:nvSpPr>
      <dsp:spPr>
        <a:xfrm>
          <a:off x="7340203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7340203" y="57606"/>
        <a:ext cx="207019" cy="172820"/>
      </dsp:txXfrm>
    </dsp:sp>
    <dsp:sp modelId="{06AB51A1-44C6-44E3-AB80-961F7CE79F8A}">
      <dsp:nvSpPr>
        <dsp:cNvPr id="0" name=""/>
        <dsp:cNvSpPr/>
      </dsp:nvSpPr>
      <dsp:spPr>
        <a:xfrm>
          <a:off x="7755433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5. </a:t>
          </a:r>
          <a:r>
            <a:rPr lang="en-US" sz="1200" kern="1200" noProof="0" dirty="0" smtClean="0">
              <a:solidFill>
                <a:schemeClr val="tx1"/>
              </a:solidFill>
            </a:rPr>
            <a:t>Conclusions</a:t>
          </a:r>
          <a:endParaRPr lang="en-US" sz="1200" kern="1200" noProof="0" dirty="0">
            <a:solidFill>
              <a:schemeClr val="tx1"/>
            </a:solidFill>
          </a:endParaRPr>
        </a:p>
      </dsp:txBody>
      <dsp:txXfrm>
        <a:off x="7763869" y="8436"/>
        <a:ext cx="1367229" cy="2711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17F48-85E7-44F8-922C-9B9C85DE8BC1}">
      <dsp:nvSpPr>
        <dsp:cNvPr id="0" name=""/>
        <dsp:cNvSpPr/>
      </dsp:nvSpPr>
      <dsp:spPr>
        <a:xfrm>
          <a:off x="4464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1. </a:t>
          </a:r>
          <a:r>
            <a:rPr lang="it-IT" sz="1200" kern="1200" dirty="0" err="1" smtClean="0">
              <a:solidFill>
                <a:schemeClr val="tx1"/>
              </a:solidFill>
            </a:rPr>
            <a:t>Introduction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12900" y="8436"/>
        <a:ext cx="1367229" cy="271160"/>
      </dsp:txXfrm>
    </dsp:sp>
    <dsp:sp modelId="{D8CFE5BD-E581-403C-92CC-0F7314D08CCD}">
      <dsp:nvSpPr>
        <dsp:cNvPr id="0" name=""/>
        <dsp:cNvSpPr/>
      </dsp:nvSpPr>
      <dsp:spPr>
        <a:xfrm>
          <a:off x="1526976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526976" y="57606"/>
        <a:ext cx="207019" cy="172820"/>
      </dsp:txXfrm>
    </dsp:sp>
    <dsp:sp modelId="{2A28D4B9-DBCF-412F-8509-48A502947B67}">
      <dsp:nvSpPr>
        <dsp:cNvPr id="0" name=""/>
        <dsp:cNvSpPr/>
      </dsp:nvSpPr>
      <dsp:spPr>
        <a:xfrm>
          <a:off x="1942207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2. Background</a:t>
          </a:r>
          <a:endParaRPr lang="en-US" sz="1200" b="1" kern="1200" dirty="0"/>
        </a:p>
      </dsp:txBody>
      <dsp:txXfrm>
        <a:off x="1950643" y="8436"/>
        <a:ext cx="1367229" cy="271160"/>
      </dsp:txXfrm>
    </dsp:sp>
    <dsp:sp modelId="{E9C38E16-3C9C-42A5-9A25-717B9DC0FAF7}">
      <dsp:nvSpPr>
        <dsp:cNvPr id="0" name=""/>
        <dsp:cNvSpPr/>
      </dsp:nvSpPr>
      <dsp:spPr>
        <a:xfrm>
          <a:off x="3464718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464718" y="57606"/>
        <a:ext cx="207019" cy="172820"/>
      </dsp:txXfrm>
    </dsp:sp>
    <dsp:sp modelId="{4CEA2048-55D7-432A-81C5-AB228D79393D}">
      <dsp:nvSpPr>
        <dsp:cNvPr id="0" name=""/>
        <dsp:cNvSpPr/>
      </dsp:nvSpPr>
      <dsp:spPr>
        <a:xfrm>
          <a:off x="3879949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3. Method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888385" y="8436"/>
        <a:ext cx="1367229" cy="271160"/>
      </dsp:txXfrm>
    </dsp:sp>
    <dsp:sp modelId="{79170B1C-3C79-4C27-8A92-62AD18DD78A7}">
      <dsp:nvSpPr>
        <dsp:cNvPr id="0" name=""/>
        <dsp:cNvSpPr/>
      </dsp:nvSpPr>
      <dsp:spPr>
        <a:xfrm>
          <a:off x="5402460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402460" y="57606"/>
        <a:ext cx="207019" cy="172820"/>
      </dsp:txXfrm>
    </dsp:sp>
    <dsp:sp modelId="{16A27F50-9703-46B2-8DE5-CD1F7ACF0353}">
      <dsp:nvSpPr>
        <dsp:cNvPr id="0" name=""/>
        <dsp:cNvSpPr/>
      </dsp:nvSpPr>
      <dsp:spPr>
        <a:xfrm>
          <a:off x="5817691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4. </a:t>
          </a:r>
          <a:r>
            <a:rPr lang="it-IT" sz="1200" kern="1200" dirty="0" err="1" smtClean="0">
              <a:solidFill>
                <a:schemeClr val="tx1"/>
              </a:solidFill>
            </a:rPr>
            <a:t>Results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5826127" y="8436"/>
        <a:ext cx="1367229" cy="271160"/>
      </dsp:txXfrm>
    </dsp:sp>
    <dsp:sp modelId="{0A884084-E615-4AA8-87E3-249B491EF1FC}">
      <dsp:nvSpPr>
        <dsp:cNvPr id="0" name=""/>
        <dsp:cNvSpPr/>
      </dsp:nvSpPr>
      <dsp:spPr>
        <a:xfrm>
          <a:off x="7340203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7340203" y="57606"/>
        <a:ext cx="207019" cy="172820"/>
      </dsp:txXfrm>
    </dsp:sp>
    <dsp:sp modelId="{06AB51A1-44C6-44E3-AB80-961F7CE79F8A}">
      <dsp:nvSpPr>
        <dsp:cNvPr id="0" name=""/>
        <dsp:cNvSpPr/>
      </dsp:nvSpPr>
      <dsp:spPr>
        <a:xfrm>
          <a:off x="7755433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5. </a:t>
          </a:r>
          <a:r>
            <a:rPr lang="it-IT" sz="1200" kern="1200" dirty="0" err="1" smtClean="0">
              <a:solidFill>
                <a:schemeClr val="tx1"/>
              </a:solidFill>
            </a:rPr>
            <a:t>Conclusions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7763869" y="8436"/>
        <a:ext cx="1367229" cy="2711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17F48-85E7-44F8-922C-9B9C85DE8BC1}">
      <dsp:nvSpPr>
        <dsp:cNvPr id="0" name=""/>
        <dsp:cNvSpPr/>
      </dsp:nvSpPr>
      <dsp:spPr>
        <a:xfrm>
          <a:off x="4464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1. </a:t>
          </a:r>
          <a:r>
            <a:rPr lang="it-IT" sz="1200" kern="1200" dirty="0" err="1" smtClean="0">
              <a:solidFill>
                <a:schemeClr val="tx1"/>
              </a:solidFill>
            </a:rPr>
            <a:t>Introduction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12900" y="8436"/>
        <a:ext cx="1367229" cy="271160"/>
      </dsp:txXfrm>
    </dsp:sp>
    <dsp:sp modelId="{D8CFE5BD-E581-403C-92CC-0F7314D08CCD}">
      <dsp:nvSpPr>
        <dsp:cNvPr id="0" name=""/>
        <dsp:cNvSpPr/>
      </dsp:nvSpPr>
      <dsp:spPr>
        <a:xfrm>
          <a:off x="1526976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526976" y="57606"/>
        <a:ext cx="207019" cy="172820"/>
      </dsp:txXfrm>
    </dsp:sp>
    <dsp:sp modelId="{2A28D4B9-DBCF-412F-8509-48A502947B67}">
      <dsp:nvSpPr>
        <dsp:cNvPr id="0" name=""/>
        <dsp:cNvSpPr/>
      </dsp:nvSpPr>
      <dsp:spPr>
        <a:xfrm>
          <a:off x="1942207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2. Background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1950643" y="8436"/>
        <a:ext cx="1367229" cy="271160"/>
      </dsp:txXfrm>
    </dsp:sp>
    <dsp:sp modelId="{E9C38E16-3C9C-42A5-9A25-717B9DC0FAF7}">
      <dsp:nvSpPr>
        <dsp:cNvPr id="0" name=""/>
        <dsp:cNvSpPr/>
      </dsp:nvSpPr>
      <dsp:spPr>
        <a:xfrm>
          <a:off x="3464718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464718" y="57606"/>
        <a:ext cx="207019" cy="172820"/>
      </dsp:txXfrm>
    </dsp:sp>
    <dsp:sp modelId="{4CEA2048-55D7-432A-81C5-AB228D79393D}">
      <dsp:nvSpPr>
        <dsp:cNvPr id="0" name=""/>
        <dsp:cNvSpPr/>
      </dsp:nvSpPr>
      <dsp:spPr>
        <a:xfrm>
          <a:off x="3879949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bg1"/>
              </a:solidFill>
            </a:rPr>
            <a:t>3. Method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3888385" y="8436"/>
        <a:ext cx="1367229" cy="271160"/>
      </dsp:txXfrm>
    </dsp:sp>
    <dsp:sp modelId="{79170B1C-3C79-4C27-8A92-62AD18DD78A7}">
      <dsp:nvSpPr>
        <dsp:cNvPr id="0" name=""/>
        <dsp:cNvSpPr/>
      </dsp:nvSpPr>
      <dsp:spPr>
        <a:xfrm>
          <a:off x="5402460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402460" y="57606"/>
        <a:ext cx="207019" cy="172820"/>
      </dsp:txXfrm>
    </dsp:sp>
    <dsp:sp modelId="{16A27F50-9703-46B2-8DE5-CD1F7ACF0353}">
      <dsp:nvSpPr>
        <dsp:cNvPr id="0" name=""/>
        <dsp:cNvSpPr/>
      </dsp:nvSpPr>
      <dsp:spPr>
        <a:xfrm>
          <a:off x="5817691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4. </a:t>
          </a:r>
          <a:r>
            <a:rPr lang="it-IT" sz="1200" kern="1200" dirty="0" err="1" smtClean="0">
              <a:solidFill>
                <a:schemeClr val="tx1"/>
              </a:solidFill>
            </a:rPr>
            <a:t>Results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5826127" y="8436"/>
        <a:ext cx="1367229" cy="271160"/>
      </dsp:txXfrm>
    </dsp:sp>
    <dsp:sp modelId="{0A884084-E615-4AA8-87E3-249B491EF1FC}">
      <dsp:nvSpPr>
        <dsp:cNvPr id="0" name=""/>
        <dsp:cNvSpPr/>
      </dsp:nvSpPr>
      <dsp:spPr>
        <a:xfrm>
          <a:off x="7340203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7340203" y="57606"/>
        <a:ext cx="207019" cy="172820"/>
      </dsp:txXfrm>
    </dsp:sp>
    <dsp:sp modelId="{06AB51A1-44C6-44E3-AB80-961F7CE79F8A}">
      <dsp:nvSpPr>
        <dsp:cNvPr id="0" name=""/>
        <dsp:cNvSpPr/>
      </dsp:nvSpPr>
      <dsp:spPr>
        <a:xfrm>
          <a:off x="7755433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5. </a:t>
          </a:r>
          <a:r>
            <a:rPr lang="it-IT" sz="1200" kern="1200" dirty="0" err="1" smtClean="0">
              <a:solidFill>
                <a:schemeClr val="tx1"/>
              </a:solidFill>
            </a:rPr>
            <a:t>Conclusions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7763869" y="8436"/>
        <a:ext cx="1367229" cy="2711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17F48-85E7-44F8-922C-9B9C85DE8BC1}">
      <dsp:nvSpPr>
        <dsp:cNvPr id="0" name=""/>
        <dsp:cNvSpPr/>
      </dsp:nvSpPr>
      <dsp:spPr>
        <a:xfrm>
          <a:off x="4464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1. </a:t>
          </a:r>
          <a:r>
            <a:rPr lang="it-IT" sz="1200" kern="1200" dirty="0" err="1" smtClean="0">
              <a:solidFill>
                <a:schemeClr val="tx1"/>
              </a:solidFill>
            </a:rPr>
            <a:t>Introduction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12900" y="8436"/>
        <a:ext cx="1367229" cy="271160"/>
      </dsp:txXfrm>
    </dsp:sp>
    <dsp:sp modelId="{D8CFE5BD-E581-403C-92CC-0F7314D08CCD}">
      <dsp:nvSpPr>
        <dsp:cNvPr id="0" name=""/>
        <dsp:cNvSpPr/>
      </dsp:nvSpPr>
      <dsp:spPr>
        <a:xfrm>
          <a:off x="1526976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526976" y="57606"/>
        <a:ext cx="207019" cy="172820"/>
      </dsp:txXfrm>
    </dsp:sp>
    <dsp:sp modelId="{2A28D4B9-DBCF-412F-8509-48A502947B67}">
      <dsp:nvSpPr>
        <dsp:cNvPr id="0" name=""/>
        <dsp:cNvSpPr/>
      </dsp:nvSpPr>
      <dsp:spPr>
        <a:xfrm>
          <a:off x="1942207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2. Background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1950643" y="8436"/>
        <a:ext cx="1367229" cy="271160"/>
      </dsp:txXfrm>
    </dsp:sp>
    <dsp:sp modelId="{E9C38E16-3C9C-42A5-9A25-717B9DC0FAF7}">
      <dsp:nvSpPr>
        <dsp:cNvPr id="0" name=""/>
        <dsp:cNvSpPr/>
      </dsp:nvSpPr>
      <dsp:spPr>
        <a:xfrm>
          <a:off x="3464718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464718" y="57606"/>
        <a:ext cx="207019" cy="172820"/>
      </dsp:txXfrm>
    </dsp:sp>
    <dsp:sp modelId="{4CEA2048-55D7-432A-81C5-AB228D79393D}">
      <dsp:nvSpPr>
        <dsp:cNvPr id="0" name=""/>
        <dsp:cNvSpPr/>
      </dsp:nvSpPr>
      <dsp:spPr>
        <a:xfrm>
          <a:off x="3879949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bg1"/>
              </a:solidFill>
            </a:rPr>
            <a:t>3. Method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3888385" y="8436"/>
        <a:ext cx="1367229" cy="271160"/>
      </dsp:txXfrm>
    </dsp:sp>
    <dsp:sp modelId="{79170B1C-3C79-4C27-8A92-62AD18DD78A7}">
      <dsp:nvSpPr>
        <dsp:cNvPr id="0" name=""/>
        <dsp:cNvSpPr/>
      </dsp:nvSpPr>
      <dsp:spPr>
        <a:xfrm>
          <a:off x="5402460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402460" y="57606"/>
        <a:ext cx="207019" cy="172820"/>
      </dsp:txXfrm>
    </dsp:sp>
    <dsp:sp modelId="{16A27F50-9703-46B2-8DE5-CD1F7ACF0353}">
      <dsp:nvSpPr>
        <dsp:cNvPr id="0" name=""/>
        <dsp:cNvSpPr/>
      </dsp:nvSpPr>
      <dsp:spPr>
        <a:xfrm>
          <a:off x="5817691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4. </a:t>
          </a:r>
          <a:r>
            <a:rPr lang="it-IT" sz="1200" kern="1200" dirty="0" err="1" smtClean="0">
              <a:solidFill>
                <a:schemeClr val="tx1"/>
              </a:solidFill>
            </a:rPr>
            <a:t>Results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5826127" y="8436"/>
        <a:ext cx="1367229" cy="271160"/>
      </dsp:txXfrm>
    </dsp:sp>
    <dsp:sp modelId="{0A884084-E615-4AA8-87E3-249B491EF1FC}">
      <dsp:nvSpPr>
        <dsp:cNvPr id="0" name=""/>
        <dsp:cNvSpPr/>
      </dsp:nvSpPr>
      <dsp:spPr>
        <a:xfrm>
          <a:off x="7340203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7340203" y="57606"/>
        <a:ext cx="207019" cy="172820"/>
      </dsp:txXfrm>
    </dsp:sp>
    <dsp:sp modelId="{06AB51A1-44C6-44E3-AB80-961F7CE79F8A}">
      <dsp:nvSpPr>
        <dsp:cNvPr id="0" name=""/>
        <dsp:cNvSpPr/>
      </dsp:nvSpPr>
      <dsp:spPr>
        <a:xfrm>
          <a:off x="7755433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5. </a:t>
          </a:r>
          <a:r>
            <a:rPr lang="it-IT" sz="1200" kern="1200" dirty="0" err="1" smtClean="0">
              <a:solidFill>
                <a:schemeClr val="tx1"/>
              </a:solidFill>
            </a:rPr>
            <a:t>Conclusions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7763869" y="8436"/>
        <a:ext cx="1367229" cy="2711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17F48-85E7-44F8-922C-9B9C85DE8BC1}">
      <dsp:nvSpPr>
        <dsp:cNvPr id="0" name=""/>
        <dsp:cNvSpPr/>
      </dsp:nvSpPr>
      <dsp:spPr>
        <a:xfrm>
          <a:off x="4464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1. </a:t>
          </a:r>
          <a:r>
            <a:rPr lang="it-IT" sz="1200" kern="1200" dirty="0" err="1" smtClean="0">
              <a:solidFill>
                <a:schemeClr val="tx1"/>
              </a:solidFill>
            </a:rPr>
            <a:t>Introduction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12900" y="8436"/>
        <a:ext cx="1367229" cy="271160"/>
      </dsp:txXfrm>
    </dsp:sp>
    <dsp:sp modelId="{D8CFE5BD-E581-403C-92CC-0F7314D08CCD}">
      <dsp:nvSpPr>
        <dsp:cNvPr id="0" name=""/>
        <dsp:cNvSpPr/>
      </dsp:nvSpPr>
      <dsp:spPr>
        <a:xfrm>
          <a:off x="1526976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526976" y="57606"/>
        <a:ext cx="207019" cy="172820"/>
      </dsp:txXfrm>
    </dsp:sp>
    <dsp:sp modelId="{2A28D4B9-DBCF-412F-8509-48A502947B67}">
      <dsp:nvSpPr>
        <dsp:cNvPr id="0" name=""/>
        <dsp:cNvSpPr/>
      </dsp:nvSpPr>
      <dsp:spPr>
        <a:xfrm>
          <a:off x="1942207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2. Background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1950643" y="8436"/>
        <a:ext cx="1367229" cy="271160"/>
      </dsp:txXfrm>
    </dsp:sp>
    <dsp:sp modelId="{E9C38E16-3C9C-42A5-9A25-717B9DC0FAF7}">
      <dsp:nvSpPr>
        <dsp:cNvPr id="0" name=""/>
        <dsp:cNvSpPr/>
      </dsp:nvSpPr>
      <dsp:spPr>
        <a:xfrm>
          <a:off x="3464718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464718" y="57606"/>
        <a:ext cx="207019" cy="172820"/>
      </dsp:txXfrm>
    </dsp:sp>
    <dsp:sp modelId="{4CEA2048-55D7-432A-81C5-AB228D79393D}">
      <dsp:nvSpPr>
        <dsp:cNvPr id="0" name=""/>
        <dsp:cNvSpPr/>
      </dsp:nvSpPr>
      <dsp:spPr>
        <a:xfrm>
          <a:off x="3879949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bg1"/>
              </a:solidFill>
            </a:rPr>
            <a:t>3. Method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3888385" y="8436"/>
        <a:ext cx="1367229" cy="271160"/>
      </dsp:txXfrm>
    </dsp:sp>
    <dsp:sp modelId="{79170B1C-3C79-4C27-8A92-62AD18DD78A7}">
      <dsp:nvSpPr>
        <dsp:cNvPr id="0" name=""/>
        <dsp:cNvSpPr/>
      </dsp:nvSpPr>
      <dsp:spPr>
        <a:xfrm>
          <a:off x="5402460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402460" y="57606"/>
        <a:ext cx="207019" cy="172820"/>
      </dsp:txXfrm>
    </dsp:sp>
    <dsp:sp modelId="{16A27F50-9703-46B2-8DE5-CD1F7ACF0353}">
      <dsp:nvSpPr>
        <dsp:cNvPr id="0" name=""/>
        <dsp:cNvSpPr/>
      </dsp:nvSpPr>
      <dsp:spPr>
        <a:xfrm>
          <a:off x="5817691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4. </a:t>
          </a:r>
          <a:r>
            <a:rPr lang="it-IT" sz="1200" kern="1200" dirty="0" err="1" smtClean="0">
              <a:solidFill>
                <a:schemeClr val="tx1"/>
              </a:solidFill>
            </a:rPr>
            <a:t>Results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5826127" y="8436"/>
        <a:ext cx="1367229" cy="271160"/>
      </dsp:txXfrm>
    </dsp:sp>
    <dsp:sp modelId="{0A884084-E615-4AA8-87E3-249B491EF1FC}">
      <dsp:nvSpPr>
        <dsp:cNvPr id="0" name=""/>
        <dsp:cNvSpPr/>
      </dsp:nvSpPr>
      <dsp:spPr>
        <a:xfrm>
          <a:off x="7340203" y="0"/>
          <a:ext cx="293429" cy="28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7340203" y="57606"/>
        <a:ext cx="207019" cy="172820"/>
      </dsp:txXfrm>
    </dsp:sp>
    <dsp:sp modelId="{06AB51A1-44C6-44E3-AB80-961F7CE79F8A}">
      <dsp:nvSpPr>
        <dsp:cNvPr id="0" name=""/>
        <dsp:cNvSpPr/>
      </dsp:nvSpPr>
      <dsp:spPr>
        <a:xfrm>
          <a:off x="7755433" y="0"/>
          <a:ext cx="1384101" cy="288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5. </a:t>
          </a:r>
          <a:r>
            <a:rPr lang="it-IT" sz="1200" kern="1200" dirty="0" err="1" smtClean="0">
              <a:solidFill>
                <a:schemeClr val="tx1"/>
              </a:solidFill>
            </a:rPr>
            <a:t>Conclusions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7763869" y="8436"/>
        <a:ext cx="1367229" cy="271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C15DA-2A98-4141-9059-EA422B7691D9}" type="datetimeFigureOut">
              <a:rPr lang="it-IT" smtClean="0"/>
              <a:t>7/4/18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Convegno AiIG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769FB-4BB5-46CB-98F0-158984F4E61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467808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6369E-E486-4B3A-B330-10179FB85845}" type="datetimeFigureOut">
              <a:rPr lang="it-IT" smtClean="0"/>
              <a:t>7/4/18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Convegno AiIG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BB637-F744-4274-8337-B3686EEDEDA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509173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BB637-F744-4274-8337-B3686EEDEDA3}" type="slidenum">
              <a:rPr lang="it-IT" smtClean="0"/>
              <a:t>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Convegno AiIG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0210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BB637-F744-4274-8337-B3686EEDEDA3}" type="slidenum">
              <a:rPr lang="it-IT" smtClean="0"/>
              <a:t>2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Convegno AiIG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0975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BB637-F744-4274-8337-B3686EEDEDA3}" type="slidenum">
              <a:rPr lang="it-IT" smtClean="0"/>
              <a:t>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Convegno AiIG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3986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BB637-F744-4274-8337-B3686EEDEDA3}" type="slidenum">
              <a:rPr lang="it-IT" smtClean="0"/>
              <a:t>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Convegno AiIG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6661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368F-EA16-4BC5-ABB5-39CF4ABED769}" type="datetime1">
              <a:rPr lang="en-US" smtClean="0"/>
              <a:t>7/4/18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4299-9816-4C9E-91B9-AC774898951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DFE3-59E1-40E0-AB54-1990771CA441}" type="datetime1">
              <a:rPr lang="en-US" smtClean="0"/>
              <a:t>7/4/18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4299-9816-4C9E-91B9-AC7748989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45EC-6B59-4747-AE00-DDD51F374D9D}" type="datetime1">
              <a:rPr lang="en-US" smtClean="0"/>
              <a:t>7/4/18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4299-9816-4C9E-91B9-AC7748989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3B6C-6BD2-4BD6-8741-4147741A088A}" type="datetime1">
              <a:rPr lang="en-US" smtClean="0"/>
              <a:t>7/4/18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4299-9816-4C9E-91B9-AC7748989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C3F6-D20A-42CD-8516-AC3200B30327}" type="datetime1">
              <a:rPr lang="en-US" smtClean="0"/>
              <a:t>7/4/18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4299-9816-4C9E-91B9-AC774898951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15B56-173F-4720-B677-28E8FFF21901}" type="datetime1">
              <a:rPr lang="en-US" smtClean="0"/>
              <a:t>7/4/18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4299-9816-4C9E-91B9-AC7748989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0B9E-344E-47C1-956B-EC5F25C669F5}" type="datetime1">
              <a:rPr lang="en-US" smtClean="0"/>
              <a:t>7/4/18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4299-9816-4C9E-91B9-AC774898951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357B-213E-4934-8CB4-2776670C0C78}" type="datetime1">
              <a:rPr lang="en-US" smtClean="0"/>
              <a:t>7/4/18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4299-9816-4C9E-91B9-AC7748989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9D1-B9ED-410A-AE18-3AE9E41B27EA}" type="datetime1">
              <a:rPr lang="en-US" smtClean="0"/>
              <a:t>7/4/18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4299-9816-4C9E-91B9-AC7748989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3142-BA5C-48F2-88E1-11E814FE6B0D}" type="datetime1">
              <a:rPr lang="en-US" smtClean="0"/>
              <a:t>7/4/18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4299-9816-4C9E-91B9-AC774898951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DF8E-44CB-4B03-ADC6-92C96A043A2B}" type="datetime1">
              <a:rPr lang="en-US" smtClean="0"/>
              <a:t>7/4/18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4299-9816-4C9E-91B9-AC7748989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636ABA8-7FC7-413D-9C42-A51764A321BB}" type="datetime1">
              <a:rPr lang="en-US" smtClean="0"/>
              <a:t>7/4/18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1694299-9816-4C9E-91B9-AC77489895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7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7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4" Type="http://schemas.openxmlformats.org/officeDocument/2006/relationships/diagramQuickStyle" Target="../diagrams/quickStyle12.xml"/><Relationship Id="rId5" Type="http://schemas.openxmlformats.org/officeDocument/2006/relationships/diagramColors" Target="../diagrams/colors12.xml"/><Relationship Id="rId6" Type="http://schemas.microsoft.com/office/2007/relationships/diagramDrawing" Target="../diagrams/drawing12.xml"/><Relationship Id="rId7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4" Type="http://schemas.openxmlformats.org/officeDocument/2006/relationships/diagramQuickStyle" Target="../diagrams/quickStyle13.xml"/><Relationship Id="rId5" Type="http://schemas.openxmlformats.org/officeDocument/2006/relationships/diagramColors" Target="../diagrams/colors13.xml"/><Relationship Id="rId6" Type="http://schemas.microsoft.com/office/2007/relationships/diagramDrawing" Target="../diagrams/drawing13.xml"/><Relationship Id="rId7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4" Type="http://schemas.openxmlformats.org/officeDocument/2006/relationships/diagramQuickStyle" Target="../diagrams/quickStyle14.xml"/><Relationship Id="rId5" Type="http://schemas.openxmlformats.org/officeDocument/2006/relationships/diagramColors" Target="../diagrams/colors14.xml"/><Relationship Id="rId6" Type="http://schemas.microsoft.com/office/2007/relationships/diagramDrawing" Target="../diagrams/drawing14.xml"/><Relationship Id="rId7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4" Type="http://schemas.openxmlformats.org/officeDocument/2006/relationships/diagramQuickStyle" Target="../diagrams/quickStyle15.xml"/><Relationship Id="rId5" Type="http://schemas.openxmlformats.org/officeDocument/2006/relationships/diagramColors" Target="../diagrams/colors15.xml"/><Relationship Id="rId6" Type="http://schemas.microsoft.com/office/2007/relationships/diagramDrawing" Target="../diagrams/drawing15.xml"/><Relationship Id="rId7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4" Type="http://schemas.openxmlformats.org/officeDocument/2006/relationships/diagramQuickStyle" Target="../diagrams/quickStyle16.xml"/><Relationship Id="rId5" Type="http://schemas.openxmlformats.org/officeDocument/2006/relationships/diagramColors" Target="../diagrams/colors16.xml"/><Relationship Id="rId6" Type="http://schemas.microsoft.com/office/2007/relationships/diagramDrawing" Target="../diagrams/drawing16.xml"/><Relationship Id="rId7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4" Type="http://schemas.openxmlformats.org/officeDocument/2006/relationships/diagramQuickStyle" Target="../diagrams/quickStyle17.xml"/><Relationship Id="rId5" Type="http://schemas.openxmlformats.org/officeDocument/2006/relationships/diagramColors" Target="../diagrams/colors17.xml"/><Relationship Id="rId6" Type="http://schemas.microsoft.com/office/2007/relationships/diagramDrawing" Target="../diagrams/drawing1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8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8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7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7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3212976"/>
            <a:ext cx="7848600" cy="2156048"/>
          </a:xfrm>
        </p:spPr>
        <p:txBody>
          <a:bodyPr>
            <a:normAutofit lnSpcReduction="10000"/>
          </a:bodyPr>
          <a:lstStyle/>
          <a:p>
            <a:pPr algn="ctr"/>
            <a:endParaRPr lang="it-IT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Dr. Darren </a:t>
            </a:r>
            <a:r>
              <a:rPr lang="it-IT" sz="2800" dirty="0" err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Hayes</a:t>
            </a: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&amp; Dr. Francesco Cappa</a:t>
            </a:r>
          </a:p>
          <a:p>
            <a:pPr algn="ctr"/>
            <a:endParaRPr lang="it-IT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ctr"/>
            <a:r>
              <a:rPr lang="it-IT" i="1" dirty="0" smtClean="0">
                <a:latin typeface="Georgia" panose="02040502050405020303" pitchFamily="18" charset="0"/>
              </a:rPr>
              <a:t>R&amp;D Management Conference</a:t>
            </a:r>
          </a:p>
          <a:p>
            <a:pPr algn="ctr"/>
            <a:r>
              <a:rPr lang="it-IT" i="1" dirty="0" smtClean="0">
                <a:latin typeface="Georgia" panose="02040502050405020303" pitchFamily="18" charset="0"/>
              </a:rPr>
              <a:t>Milan 2018</a:t>
            </a:r>
          </a:p>
        </p:txBody>
      </p:sp>
      <p:graphicFrame>
        <p:nvGraphicFramePr>
          <p:cNvPr id="7" name="Diagramma 6"/>
          <p:cNvGraphicFramePr/>
          <p:nvPr>
            <p:extLst>
              <p:ext uri="{D42A27DB-BD31-4B8C-83A1-F6EECF244321}">
                <p14:modId xmlns:p14="http://schemas.microsoft.com/office/powerpoint/2010/main" val="4045225347"/>
              </p:ext>
            </p:extLst>
          </p:nvPr>
        </p:nvGraphicFramePr>
        <p:xfrm>
          <a:off x="0" y="5589240"/>
          <a:ext cx="9144000" cy="28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http://www.confindustria.it/wps/wcm/connect/www.confindustria.it5266/b77ccc0e-ae8c-462a-8f4f-4b2a4b0cbfec/LS_LO_BLU.png?MOD=AJPERES&amp;CACHEID=b77ccc0e-ae8c-462a-8f4f-4b2a4b0cbfec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8587" y="5661248"/>
            <a:ext cx="3260271" cy="139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ottotitolo 2"/>
          <p:cNvSpPr txBox="1">
            <a:spLocks/>
          </p:cNvSpPr>
          <p:nvPr/>
        </p:nvSpPr>
        <p:spPr>
          <a:xfrm>
            <a:off x="323528" y="1124744"/>
            <a:ext cx="8496944" cy="2304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Georgia" panose="02040502050405020303" pitchFamily="18" charset="0"/>
              </a:rPr>
              <a:t>Privacy Issues Associated with Popular Mobile Applications</a:t>
            </a:r>
          </a:p>
        </p:txBody>
      </p:sp>
      <p:pic>
        <p:nvPicPr>
          <p:cNvPr id="6" name="Picture 4" descr="Risultati immagini per sapienza university log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613" y="6015838"/>
            <a:ext cx="2496974" cy="77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isultati immagini per pace university logo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097488"/>
            <a:ext cx="1660146" cy="69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472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Georgia" panose="02040502050405020303" pitchFamily="18" charset="0"/>
              </a:rPr>
              <a:t>Results</a:t>
            </a:r>
            <a:endParaRPr lang="en-US" sz="3200" b="1" dirty="0">
              <a:latin typeface="Georgia" panose="02040502050405020303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2677656"/>
          </a:xfrm>
        </p:spPr>
        <p:txBody>
          <a:bodyPr wrap="square">
            <a:spAutoFit/>
          </a:bodyPr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b="1" dirty="0" smtClean="0"/>
          </a:p>
          <a:p>
            <a:pPr algn="just"/>
            <a:r>
              <a:rPr lang="en-US" dirty="0" smtClean="0"/>
              <a:t>Connects to </a:t>
            </a:r>
            <a:r>
              <a:rPr lang="en-US" dirty="0"/>
              <a:t>user’s music playlist from </a:t>
            </a:r>
            <a:r>
              <a:rPr lang="en-US" dirty="0" err="1" smtClean="0"/>
              <a:t>Spotify</a:t>
            </a:r>
            <a:endParaRPr lang="en-US" dirty="0" smtClean="0"/>
          </a:p>
          <a:p>
            <a:pPr algn="just"/>
            <a:r>
              <a:rPr lang="en-US" dirty="0"/>
              <a:t>D</a:t>
            </a:r>
            <a:r>
              <a:rPr lang="en-US" dirty="0" smtClean="0"/>
              <a:t>eep</a:t>
            </a:r>
            <a:r>
              <a:rPr lang="en-US" dirty="0"/>
              <a:t>-linking </a:t>
            </a:r>
            <a:endParaRPr lang="en-US" dirty="0" smtClean="0"/>
          </a:p>
          <a:p>
            <a:pPr algn="just"/>
            <a:r>
              <a:rPr lang="en-US" dirty="0"/>
              <a:t>S</a:t>
            </a:r>
            <a:r>
              <a:rPr lang="en-US" dirty="0" smtClean="0"/>
              <a:t>ocial </a:t>
            </a:r>
            <a:r>
              <a:rPr lang="en-US" dirty="0"/>
              <a:t>media </a:t>
            </a:r>
            <a:r>
              <a:rPr lang="en-US" dirty="0" smtClean="0"/>
              <a:t>account data captured</a:t>
            </a:r>
            <a:endParaRPr lang="en-US" dirty="0"/>
          </a:p>
          <a:p>
            <a:pPr marL="0" indent="0">
              <a:buNone/>
            </a:pPr>
            <a:endParaRPr lang="en-US" b="1" dirty="0" smtClean="0">
              <a:solidFill>
                <a:srgbClr val="00B050"/>
              </a:solidFill>
            </a:endParaRP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3897051897"/>
              </p:ext>
            </p:extLst>
          </p:nvPr>
        </p:nvGraphicFramePr>
        <p:xfrm>
          <a:off x="0" y="44624"/>
          <a:ext cx="9144000" cy="28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23" b="27123"/>
          <a:stretch/>
        </p:blipFill>
        <p:spPr>
          <a:xfrm>
            <a:off x="3779912" y="5733256"/>
            <a:ext cx="4918192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876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Georgia" panose="02040502050405020303" pitchFamily="18" charset="0"/>
              </a:rPr>
              <a:t>Results</a:t>
            </a:r>
            <a:endParaRPr lang="en-US" sz="3200" b="1" dirty="0">
              <a:latin typeface="Georgia" panose="02040502050405020303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3120854"/>
          </a:xfrm>
        </p:spPr>
        <p:txBody>
          <a:bodyPr wrap="square">
            <a:spAutoFit/>
          </a:bodyPr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Collects </a:t>
            </a:r>
            <a:r>
              <a:rPr lang="en-US" dirty="0" err="1" smtClean="0"/>
              <a:t>geolocation</a:t>
            </a:r>
            <a:r>
              <a:rPr lang="en-US" dirty="0" smtClean="0"/>
              <a:t> information </a:t>
            </a:r>
          </a:p>
          <a:p>
            <a:pPr algn="just"/>
            <a:r>
              <a:rPr lang="en-US" dirty="0" smtClean="0"/>
              <a:t>Data stored </a:t>
            </a:r>
            <a:r>
              <a:rPr lang="en-US" dirty="0"/>
              <a:t>in </a:t>
            </a:r>
            <a:r>
              <a:rPr lang="en-US" dirty="0" smtClean="0"/>
              <a:t>plaintext (unencrypted)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 smtClean="0">
              <a:solidFill>
                <a:srgbClr val="00B050"/>
              </a:solidFill>
            </a:endParaRP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1187790705"/>
              </p:ext>
            </p:extLst>
          </p:nvPr>
        </p:nvGraphicFramePr>
        <p:xfrm>
          <a:off x="0" y="44624"/>
          <a:ext cx="9144000" cy="28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utoShape 2" descr="Image result for whoshere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2" name="Picture 8" descr="Image result for whoshere logo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80" b="24227"/>
          <a:stretch/>
        </p:blipFill>
        <p:spPr bwMode="auto">
          <a:xfrm>
            <a:off x="4355976" y="5517232"/>
            <a:ext cx="4509120" cy="118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2785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Georgia" panose="02040502050405020303" pitchFamily="18" charset="0"/>
              </a:rPr>
              <a:t>Results</a:t>
            </a:r>
            <a:endParaRPr lang="en-US" sz="3200" b="1" dirty="0">
              <a:latin typeface="Georgia" panose="02040502050405020303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3120854"/>
          </a:xfrm>
        </p:spPr>
        <p:txBody>
          <a:bodyPr wrap="square">
            <a:spAutoFit/>
          </a:bodyPr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/>
              <a:t>U</a:t>
            </a:r>
            <a:r>
              <a:rPr lang="en-US" dirty="0" smtClean="0"/>
              <a:t>ser’s </a:t>
            </a:r>
            <a:r>
              <a:rPr lang="en-US" dirty="0"/>
              <a:t>activity is logged in </a:t>
            </a:r>
            <a:r>
              <a:rPr lang="en-US" dirty="0" smtClean="0"/>
              <a:t>Facebook account</a:t>
            </a:r>
          </a:p>
          <a:p>
            <a:pPr algn="just"/>
            <a:r>
              <a:rPr lang="en-US" dirty="0" smtClean="0"/>
              <a:t>Exchanges </a:t>
            </a:r>
            <a:r>
              <a:rPr lang="en-US" dirty="0"/>
              <a:t>of personal </a:t>
            </a:r>
            <a:r>
              <a:rPr lang="en-US" dirty="0" smtClean="0"/>
              <a:t>information </a:t>
            </a:r>
            <a:r>
              <a:rPr lang="en-US" dirty="0"/>
              <a:t>between </a:t>
            </a:r>
            <a:r>
              <a:rPr lang="en-US" dirty="0" smtClean="0"/>
              <a:t>apps</a:t>
            </a:r>
          </a:p>
          <a:p>
            <a:pPr algn="just"/>
            <a:r>
              <a:rPr lang="en-US" dirty="0" smtClean="0"/>
              <a:t>No mention in privacy </a:t>
            </a:r>
            <a:r>
              <a:rPr lang="en-US" dirty="0"/>
              <a:t>policy </a:t>
            </a:r>
            <a:r>
              <a:rPr lang="en-US" dirty="0" smtClean="0"/>
              <a:t>statement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 smtClean="0">
              <a:solidFill>
                <a:srgbClr val="00B050"/>
              </a:solidFill>
            </a:endParaRP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4233108967"/>
              </p:ext>
            </p:extLst>
          </p:nvPr>
        </p:nvGraphicFramePr>
        <p:xfrm>
          <a:off x="0" y="44624"/>
          <a:ext cx="9144000" cy="28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4" name="Picture 6" descr="Image result for instagram 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97152"/>
            <a:ext cx="1750987" cy="169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763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Georgia" panose="02040502050405020303" pitchFamily="18" charset="0"/>
              </a:rPr>
              <a:t>Results</a:t>
            </a:r>
            <a:endParaRPr lang="en-US" sz="3200" b="1" dirty="0">
              <a:latin typeface="Georgia" panose="02040502050405020303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2234458"/>
          </a:xfrm>
        </p:spPr>
        <p:txBody>
          <a:bodyPr wrap="square">
            <a:spAutoFit/>
          </a:bodyPr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Connects </a:t>
            </a:r>
            <a:r>
              <a:rPr lang="en-US" dirty="0"/>
              <a:t>with </a:t>
            </a:r>
            <a:r>
              <a:rPr lang="en-US" dirty="0" smtClean="0"/>
              <a:t>Facebook </a:t>
            </a:r>
            <a:r>
              <a:rPr lang="en-US" dirty="0"/>
              <a:t>app </a:t>
            </a:r>
            <a:endParaRPr lang="en-US" dirty="0" smtClean="0"/>
          </a:p>
          <a:p>
            <a:pPr algn="just"/>
            <a:r>
              <a:rPr lang="en-US" dirty="0"/>
              <a:t>W</a:t>
            </a:r>
            <a:r>
              <a:rPr lang="en-US" dirty="0" smtClean="0"/>
              <a:t>ithout </a:t>
            </a:r>
            <a:r>
              <a:rPr lang="en-US" dirty="0"/>
              <a:t>the user consent and </a:t>
            </a:r>
            <a:r>
              <a:rPr lang="en-US" dirty="0" smtClean="0"/>
              <a:t>knowledge</a:t>
            </a:r>
            <a:endParaRPr lang="en-US" dirty="0"/>
          </a:p>
          <a:p>
            <a:pPr algn="just"/>
            <a:r>
              <a:rPr lang="en-US" dirty="0" smtClean="0"/>
              <a:t>Amazon &amp; Yahoo! servers not disclosed </a:t>
            </a:r>
            <a:r>
              <a:rPr lang="en-US" dirty="0"/>
              <a:t>in </a:t>
            </a:r>
            <a:r>
              <a:rPr lang="en-US" dirty="0" smtClean="0"/>
              <a:t>privacy policies</a:t>
            </a:r>
            <a:endParaRPr lang="en-US" b="1" dirty="0" smtClean="0">
              <a:solidFill>
                <a:srgbClr val="00B050"/>
              </a:solidFill>
            </a:endParaRP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1162981329"/>
              </p:ext>
            </p:extLst>
          </p:nvPr>
        </p:nvGraphicFramePr>
        <p:xfrm>
          <a:off x="0" y="44624"/>
          <a:ext cx="9144000" cy="28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magin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986991"/>
            <a:ext cx="3354288" cy="187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912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Georgia" panose="02040502050405020303" pitchFamily="18" charset="0"/>
              </a:rPr>
              <a:t>Results</a:t>
            </a:r>
            <a:endParaRPr lang="en-US" sz="3200" b="1" dirty="0">
              <a:latin typeface="Georgia" panose="02040502050405020303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3120854"/>
          </a:xfrm>
        </p:spPr>
        <p:txBody>
          <a:bodyPr wrap="square">
            <a:spAutoFit/>
          </a:bodyPr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SQLite database</a:t>
            </a:r>
            <a:r>
              <a:rPr lang="en-US" dirty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unencrypted</a:t>
            </a:r>
          </a:p>
          <a:p>
            <a:pPr algn="just"/>
            <a:r>
              <a:rPr lang="en-US" dirty="0" smtClean="0"/>
              <a:t>Links </a:t>
            </a:r>
            <a:r>
              <a:rPr lang="en-US" dirty="0"/>
              <a:t>to </a:t>
            </a:r>
            <a:r>
              <a:rPr lang="en-US" dirty="0" smtClean="0"/>
              <a:t>Facebook </a:t>
            </a:r>
            <a:r>
              <a:rPr lang="en-US" dirty="0"/>
              <a:t>profiles, </a:t>
            </a:r>
            <a:r>
              <a:rPr lang="en-US" dirty="0" smtClean="0"/>
              <a:t>demonstrating how Facebook</a:t>
            </a:r>
          </a:p>
          <a:p>
            <a:pPr algn="just"/>
            <a:r>
              <a:rPr lang="en-US" dirty="0" smtClean="0"/>
              <a:t>No user consent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>
              <a:solidFill>
                <a:srgbClr val="00B050"/>
              </a:solidFill>
            </a:endParaRP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4024165784"/>
              </p:ext>
            </p:extLst>
          </p:nvPr>
        </p:nvGraphicFramePr>
        <p:xfrm>
          <a:off x="0" y="44624"/>
          <a:ext cx="9144000" cy="28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4" t="25491" r="20862" b="31147"/>
          <a:stretch/>
        </p:blipFill>
        <p:spPr>
          <a:xfrm>
            <a:off x="5436096" y="5517232"/>
            <a:ext cx="3456384" cy="107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210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Georgia" panose="02040502050405020303" pitchFamily="18" charset="0"/>
              </a:rPr>
              <a:t>Results</a:t>
            </a:r>
            <a:endParaRPr lang="en-US" sz="3200" b="1" dirty="0">
              <a:latin typeface="Georgia" panose="02040502050405020303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3046988"/>
          </a:xfrm>
        </p:spPr>
        <p:txBody>
          <a:bodyPr wrap="square">
            <a:spAutoFit/>
          </a:bodyPr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/>
              <a:t>A</a:t>
            </a:r>
            <a:r>
              <a:rPr lang="en-US" dirty="0" smtClean="0"/>
              <a:t>pp </a:t>
            </a:r>
            <a:r>
              <a:rPr lang="en-US" dirty="0"/>
              <a:t>connects to </a:t>
            </a:r>
            <a:r>
              <a:rPr lang="en-US" dirty="0" smtClean="0"/>
              <a:t>Facebook &amp; Microsoft servers</a:t>
            </a:r>
          </a:p>
          <a:p>
            <a:pPr algn="just"/>
            <a:r>
              <a:rPr lang="en-US" dirty="0" smtClean="0"/>
              <a:t>SQLite database</a:t>
            </a:r>
            <a:r>
              <a:rPr lang="en-US" dirty="0"/>
              <a:t>:</a:t>
            </a:r>
            <a:r>
              <a:rPr lang="en-US" dirty="0" smtClean="0"/>
              <a:t> names</a:t>
            </a:r>
            <a:r>
              <a:rPr lang="en-US" dirty="0"/>
              <a:t>, addresses, interests, locations </a:t>
            </a:r>
            <a:r>
              <a:rPr lang="en-US" dirty="0" smtClean="0"/>
              <a:t>&amp; photos</a:t>
            </a:r>
            <a:r>
              <a:rPr lang="en-US" dirty="0"/>
              <a:t>, </a:t>
            </a:r>
            <a:endParaRPr lang="en-US" dirty="0" smtClean="0"/>
          </a:p>
          <a:p>
            <a:pPr algn="just"/>
            <a:r>
              <a:rPr lang="en-US" dirty="0" smtClean="0"/>
              <a:t>Data is unencrypted</a:t>
            </a:r>
          </a:p>
          <a:p>
            <a:pPr marL="0" indent="0">
              <a:buNone/>
            </a:pPr>
            <a:endParaRPr lang="en-US" b="1" dirty="0" smtClean="0">
              <a:solidFill>
                <a:srgbClr val="00B050"/>
              </a:solidFill>
            </a:endParaRP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3344809341"/>
              </p:ext>
            </p:extLst>
          </p:nvPr>
        </p:nvGraphicFramePr>
        <p:xfrm>
          <a:off x="0" y="44624"/>
          <a:ext cx="9144000" cy="28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49" b="16737"/>
          <a:stretch/>
        </p:blipFill>
        <p:spPr>
          <a:xfrm>
            <a:off x="6732240" y="5229200"/>
            <a:ext cx="2270780" cy="14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942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Georgia" panose="02040502050405020303" pitchFamily="18" charset="0"/>
              </a:rPr>
              <a:t>Conclusions</a:t>
            </a:r>
            <a:r>
              <a:rPr lang="it-IT" sz="3200" b="1" dirty="0" smtClean="0">
                <a:latin typeface="Georgia" panose="02040502050405020303" pitchFamily="18" charset="0"/>
              </a:rPr>
              <a:t>	</a:t>
            </a:r>
            <a:endParaRPr lang="en-US" sz="3200" b="1" dirty="0">
              <a:latin typeface="Georgia" panose="02040502050405020303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P</a:t>
            </a:r>
            <a:r>
              <a:rPr lang="en-US" dirty="0" smtClean="0"/>
              <a:t>rivacy issues with </a:t>
            </a:r>
            <a:r>
              <a:rPr lang="en-US" dirty="0"/>
              <a:t>mobile </a:t>
            </a:r>
            <a:r>
              <a:rPr lang="en-US" dirty="0" smtClean="0"/>
              <a:t>apps</a:t>
            </a:r>
          </a:p>
          <a:p>
            <a:pPr algn="just"/>
            <a:r>
              <a:rPr lang="en-US" dirty="0" smtClean="0"/>
              <a:t>Deep linking</a:t>
            </a:r>
          </a:p>
          <a:p>
            <a:pPr algn="just"/>
            <a:r>
              <a:rPr lang="en-US" dirty="0" smtClean="0"/>
              <a:t>Organizational risk from mobile apps</a:t>
            </a:r>
          </a:p>
          <a:p>
            <a:pPr algn="just"/>
            <a:r>
              <a:rPr lang="en-US" dirty="0"/>
              <a:t>Organizations should consider static </a:t>
            </a:r>
            <a:r>
              <a:rPr lang="en-US" dirty="0" smtClean="0"/>
              <a:t>&amp; dynamic </a:t>
            </a:r>
            <a:r>
              <a:rPr lang="en-US" dirty="0"/>
              <a:t>app </a:t>
            </a:r>
            <a:r>
              <a:rPr lang="en-US" dirty="0" smtClean="0"/>
              <a:t>analysis</a:t>
            </a:r>
            <a:endParaRPr lang="en-US" dirty="0"/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3223628464"/>
              </p:ext>
            </p:extLst>
          </p:nvPr>
        </p:nvGraphicFramePr>
        <p:xfrm>
          <a:off x="0" y="44624"/>
          <a:ext cx="9144000" cy="28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Image result for privacy issu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789040"/>
            <a:ext cx="3824168" cy="289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117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132856"/>
            <a:ext cx="8686800" cy="9906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Georgia" panose="02040502050405020303" pitchFamily="18" charset="0"/>
              </a:rPr>
              <a:t>Thank you</a:t>
            </a:r>
            <a:r>
              <a:rPr lang="it-IT" sz="4400" b="1" dirty="0" smtClean="0">
                <a:latin typeface="Georgia" panose="02040502050405020303" pitchFamily="18" charset="0"/>
              </a:rPr>
              <a:t>!</a:t>
            </a:r>
            <a:endParaRPr lang="en-US" sz="4400" b="1" dirty="0">
              <a:latin typeface="Georgia" panose="02040502050405020303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04728"/>
            <a:ext cx="82296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3600" dirty="0" smtClean="0"/>
          </a:p>
          <a:p>
            <a:pPr marL="0" indent="0" algn="ctr">
              <a:buNone/>
            </a:pPr>
            <a:r>
              <a:rPr lang="en-US" sz="4000" dirty="0" smtClean="0">
                <a:latin typeface="Georgia" panose="02040502050405020303" pitchFamily="18" charset="0"/>
              </a:rPr>
              <a:t>Questions</a:t>
            </a:r>
            <a:r>
              <a:rPr lang="it-IT" sz="4000" dirty="0" smtClean="0">
                <a:latin typeface="Georgia" panose="02040502050405020303" pitchFamily="18" charset="0"/>
              </a:rPr>
              <a:t>?</a:t>
            </a:r>
          </a:p>
          <a:p>
            <a:pPr marL="0" indent="0" algn="ctr">
              <a:buNone/>
            </a:pPr>
            <a:endParaRPr lang="it-IT" sz="3600" dirty="0" smtClean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endParaRPr lang="it-IT" sz="3600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it-IT" sz="2000" i="1" dirty="0" smtClean="0">
                <a:latin typeface="Georgia" panose="02040502050405020303" pitchFamily="18" charset="0"/>
              </a:rPr>
              <a:t>Darren Hayes</a:t>
            </a:r>
          </a:p>
          <a:p>
            <a:pPr marL="0" indent="0" algn="ctr">
              <a:buNone/>
            </a:pPr>
            <a:r>
              <a:rPr lang="it-IT" sz="2000" i="1" dirty="0" smtClean="0">
                <a:latin typeface="Georgia" panose="02040502050405020303" pitchFamily="18" charset="0"/>
              </a:rPr>
              <a:t>dhayes@pace.edu</a:t>
            </a:r>
            <a:endParaRPr lang="en-US" sz="2000" i="1" dirty="0" smtClean="0">
              <a:latin typeface="Georgia" panose="02040502050405020303" pitchFamily="18" charset="0"/>
            </a:endParaRP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3057039335"/>
              </p:ext>
            </p:extLst>
          </p:nvPr>
        </p:nvGraphicFramePr>
        <p:xfrm>
          <a:off x="0" y="44624"/>
          <a:ext cx="9144000" cy="28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8316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Georgia" panose="02040502050405020303" pitchFamily="18" charset="0"/>
              </a:rPr>
              <a:t>Mobile apps</a:t>
            </a:r>
            <a:endParaRPr lang="en-US" sz="3200" b="1" dirty="0">
              <a:latin typeface="Georgia" panose="02040502050405020303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484784"/>
            <a:ext cx="6264696" cy="3816424"/>
          </a:xfrm>
        </p:spPr>
        <p:txBody>
          <a:bodyPr>
            <a:normAutofit/>
          </a:bodyPr>
          <a:lstStyle/>
          <a:p>
            <a:pPr algn="just"/>
            <a:r>
              <a:rPr lang="en-GB" dirty="0" smtClean="0"/>
              <a:t>2017</a:t>
            </a:r>
            <a:r>
              <a:rPr lang="en-GB" dirty="0"/>
              <a:t> </a:t>
            </a:r>
            <a:r>
              <a:rPr lang="en-GB" dirty="0" smtClean="0">
                <a:sym typeface="Wingdings"/>
              </a:rPr>
              <a:t></a:t>
            </a:r>
            <a:r>
              <a:rPr lang="en-GB" dirty="0" smtClean="0"/>
              <a:t> 2.1m </a:t>
            </a:r>
            <a:r>
              <a:rPr lang="en-GB" dirty="0" err="1"/>
              <a:t>iOS</a:t>
            </a:r>
            <a:r>
              <a:rPr lang="en-GB" dirty="0"/>
              <a:t> </a:t>
            </a:r>
            <a:r>
              <a:rPr lang="en-GB" dirty="0" smtClean="0"/>
              <a:t>apps </a:t>
            </a:r>
            <a:r>
              <a:rPr lang="en-GB" dirty="0"/>
              <a:t>on Apple’s App Store &amp;</a:t>
            </a:r>
            <a:r>
              <a:rPr lang="en-GB" dirty="0" smtClean="0"/>
              <a:t> 3.6m </a:t>
            </a:r>
            <a:r>
              <a:rPr lang="en-GB" dirty="0"/>
              <a:t>apps on Google </a:t>
            </a:r>
            <a:r>
              <a:rPr lang="en-GB" dirty="0" smtClean="0"/>
              <a:t>Play</a:t>
            </a:r>
          </a:p>
          <a:p>
            <a:pPr algn="just"/>
            <a:r>
              <a:rPr lang="en-GB" dirty="0"/>
              <a:t>V</a:t>
            </a:r>
            <a:r>
              <a:rPr lang="en-GB" dirty="0" smtClean="0"/>
              <a:t>arying </a:t>
            </a:r>
            <a:r>
              <a:rPr lang="en-GB" dirty="0"/>
              <a:t>degrees of security </a:t>
            </a:r>
            <a:r>
              <a:rPr lang="en-GB" dirty="0" smtClean="0"/>
              <a:t>&amp; privacy</a:t>
            </a:r>
          </a:p>
          <a:p>
            <a:pPr algn="just"/>
            <a:r>
              <a:rPr lang="en-GB" dirty="0"/>
              <a:t>O</a:t>
            </a:r>
            <a:r>
              <a:rPr lang="en-GB" dirty="0" smtClean="0"/>
              <a:t>rganizations should </a:t>
            </a:r>
            <a:r>
              <a:rPr lang="en-GB" dirty="0"/>
              <a:t>understand </a:t>
            </a:r>
            <a:r>
              <a:rPr lang="en-GB" dirty="0" smtClean="0"/>
              <a:t>mobile apps used </a:t>
            </a:r>
            <a:r>
              <a:rPr lang="en-GB" dirty="0"/>
              <a:t>by </a:t>
            </a:r>
            <a:r>
              <a:rPr lang="en-GB" dirty="0" smtClean="0"/>
              <a:t>employees</a:t>
            </a:r>
          </a:p>
          <a:p>
            <a:pPr algn="just"/>
            <a:r>
              <a:rPr lang="en-GB" dirty="0" smtClean="0"/>
              <a:t>Organizational </a:t>
            </a:r>
            <a:r>
              <a:rPr lang="en-GB" dirty="0" smtClean="0"/>
              <a:t>risk</a:t>
            </a:r>
            <a:endParaRPr lang="en-US" dirty="0"/>
          </a:p>
          <a:p>
            <a:pPr marL="0" indent="0" algn="just">
              <a:buNone/>
            </a:pPr>
            <a:endParaRPr lang="en-US" dirty="0" smtClean="0"/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472004592"/>
              </p:ext>
            </p:extLst>
          </p:nvPr>
        </p:nvGraphicFramePr>
        <p:xfrm>
          <a:off x="0" y="44624"/>
          <a:ext cx="9144000" cy="28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Segnaposto contenuto 2"/>
          <p:cNvSpPr txBox="1">
            <a:spLocks/>
          </p:cNvSpPr>
          <p:nvPr/>
        </p:nvSpPr>
        <p:spPr>
          <a:xfrm>
            <a:off x="457200" y="3501008"/>
            <a:ext cx="5338936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1800" dirty="0" smtClean="0"/>
          </a:p>
        </p:txBody>
      </p:sp>
      <p:pic>
        <p:nvPicPr>
          <p:cNvPr id="3074" name="Picture 2" descr="Image result for mobile applications privacy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1185" b="-44605"/>
          <a:stretch/>
        </p:blipFill>
        <p:spPr bwMode="auto">
          <a:xfrm>
            <a:off x="6516216" y="3717032"/>
            <a:ext cx="4205808" cy="4205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056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Georgia" panose="02040502050405020303" pitchFamily="18" charset="0"/>
              </a:rPr>
              <a:t>Mobile apps</a:t>
            </a:r>
            <a:endParaRPr lang="en-US" sz="3200" b="1" dirty="0">
              <a:latin typeface="Georgia" panose="02040502050405020303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5373216"/>
          </a:xfrm>
        </p:spPr>
        <p:txBody>
          <a:bodyPr>
            <a:normAutofit/>
          </a:bodyPr>
          <a:lstStyle/>
          <a:p>
            <a:pPr algn="just"/>
            <a:r>
              <a:rPr lang="en-GB" dirty="0"/>
              <a:t>P</a:t>
            </a:r>
            <a:r>
              <a:rPr lang="en-GB" dirty="0" smtClean="0"/>
              <a:t>ersonal &amp; business</a:t>
            </a:r>
            <a:r>
              <a:rPr lang="en-GB" dirty="0"/>
              <a:t>-owned mobile devices </a:t>
            </a:r>
            <a:endParaRPr lang="en-GB" dirty="0" smtClean="0"/>
          </a:p>
          <a:p>
            <a:pPr algn="just"/>
            <a:r>
              <a:rPr lang="en-GB" dirty="0"/>
              <a:t>M</a:t>
            </a:r>
            <a:r>
              <a:rPr lang="en-GB" dirty="0" smtClean="0"/>
              <a:t>onitor apps: leak </a:t>
            </a:r>
            <a:r>
              <a:rPr lang="en-GB" dirty="0"/>
              <a:t>personal data about </a:t>
            </a:r>
            <a:r>
              <a:rPr lang="en-GB" dirty="0" smtClean="0"/>
              <a:t>employees</a:t>
            </a:r>
          </a:p>
          <a:p>
            <a:pPr algn="just"/>
            <a:r>
              <a:rPr lang="en-GB" dirty="0"/>
              <a:t>D</a:t>
            </a:r>
            <a:r>
              <a:rPr lang="en-GB" dirty="0" smtClean="0"/>
              <a:t>ata </a:t>
            </a:r>
            <a:r>
              <a:rPr lang="en-GB" dirty="0"/>
              <a:t>exfiltration </a:t>
            </a:r>
            <a:endParaRPr lang="en-US" dirty="0" smtClean="0"/>
          </a:p>
          <a:p>
            <a:pPr algn="just"/>
            <a:r>
              <a:rPr lang="en-US" dirty="0" smtClean="0"/>
              <a:t>Malware</a:t>
            </a: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905819849"/>
              </p:ext>
            </p:extLst>
          </p:nvPr>
        </p:nvGraphicFramePr>
        <p:xfrm>
          <a:off x="0" y="44624"/>
          <a:ext cx="9144000" cy="28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Image result for privacy issu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376" y="3861048"/>
            <a:ext cx="5805264" cy="2741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567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2177522896"/>
              </p:ext>
            </p:extLst>
          </p:nvPr>
        </p:nvGraphicFramePr>
        <p:xfrm>
          <a:off x="0" y="44624"/>
          <a:ext cx="9144000" cy="28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457200" y="524480"/>
            <a:ext cx="8229600" cy="9906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Georgia" panose="02040502050405020303" pitchFamily="18" charset="0"/>
              </a:rPr>
              <a:t>Research Question</a:t>
            </a:r>
            <a:endParaRPr lang="en-US" sz="3200" b="1" dirty="0">
              <a:latin typeface="Georgia" panose="02040502050405020303" pitchFamily="18" charset="0"/>
            </a:endParaRPr>
          </a:p>
        </p:txBody>
      </p:sp>
      <p:sp>
        <p:nvSpPr>
          <p:cNvPr id="13" name="Segnaposto contenuto 2"/>
          <p:cNvSpPr>
            <a:spLocks noGrp="1"/>
          </p:cNvSpPr>
          <p:nvPr>
            <p:ph idx="1"/>
          </p:nvPr>
        </p:nvSpPr>
        <p:spPr>
          <a:xfrm>
            <a:off x="457200" y="1461120"/>
            <a:ext cx="8435280" cy="1274195"/>
          </a:xfrm>
        </p:spPr>
        <p:txBody>
          <a:bodyPr wrap="square">
            <a:spAutoFit/>
          </a:bodyPr>
          <a:lstStyle/>
          <a:p>
            <a:pPr marL="0" indent="0" algn="just">
              <a:buNone/>
            </a:pPr>
            <a:endParaRPr lang="en-US" dirty="0" smtClean="0"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en-GB" i="1" dirty="0" smtClean="0"/>
              <a:t>What are the privacy </a:t>
            </a:r>
            <a:r>
              <a:rPr lang="en-GB" i="1" dirty="0"/>
              <a:t>issues associated with popular mobile </a:t>
            </a:r>
            <a:r>
              <a:rPr lang="en-GB" i="1" dirty="0" smtClean="0"/>
              <a:t>applications? </a:t>
            </a:r>
            <a:endParaRPr lang="en-US" i="1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174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Georgia" panose="02040502050405020303" pitchFamily="18" charset="0"/>
              </a:rPr>
              <a:t>Background</a:t>
            </a:r>
            <a:endParaRPr lang="en-US" sz="3200" b="1" dirty="0">
              <a:latin typeface="Georgia" panose="02040502050405020303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61120"/>
            <a:ext cx="8229600" cy="260379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GB" dirty="0" smtClean="0"/>
              <a:t>Concerns:</a:t>
            </a:r>
          </a:p>
          <a:p>
            <a:r>
              <a:rPr lang="en-GB" dirty="0" err="1" smtClean="0"/>
              <a:t>Uber</a:t>
            </a:r>
            <a:r>
              <a:rPr lang="en-GB" dirty="0" smtClean="0"/>
              <a:t> </a:t>
            </a:r>
            <a:r>
              <a:rPr lang="en-GB" dirty="0"/>
              <a:t>tracks user location </a:t>
            </a:r>
            <a:r>
              <a:rPr lang="en-GB" dirty="0" smtClean="0">
                <a:sym typeface="Wingdings"/>
              </a:rPr>
              <a:t> </a:t>
            </a:r>
            <a:r>
              <a:rPr lang="en-GB" dirty="0" smtClean="0"/>
              <a:t>contradicts </a:t>
            </a:r>
            <a:r>
              <a:rPr lang="en-GB" dirty="0"/>
              <a:t>privacy </a:t>
            </a:r>
            <a:r>
              <a:rPr lang="en-GB" dirty="0" smtClean="0"/>
              <a:t>policies</a:t>
            </a:r>
          </a:p>
          <a:p>
            <a:r>
              <a:rPr lang="en-GB" dirty="0" smtClean="0"/>
              <a:t>Apps can </a:t>
            </a:r>
            <a:r>
              <a:rPr lang="en-GB" dirty="0"/>
              <a:t>be used by government agencies to </a:t>
            </a:r>
            <a:r>
              <a:rPr lang="en-GB" dirty="0" smtClean="0"/>
              <a:t>track/profile individuals</a:t>
            </a:r>
          </a:p>
          <a:p>
            <a:r>
              <a:rPr lang="en-GB" dirty="0"/>
              <a:t>M</a:t>
            </a:r>
            <a:r>
              <a:rPr lang="en-GB" dirty="0" smtClean="0"/>
              <a:t>alware</a:t>
            </a:r>
          </a:p>
          <a:p>
            <a:pPr marL="0" indent="0">
              <a:buNone/>
            </a:pPr>
            <a:endParaRPr lang="en-GB" dirty="0" smtClean="0"/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2669418797"/>
              </p:ext>
            </p:extLst>
          </p:nvPr>
        </p:nvGraphicFramePr>
        <p:xfrm>
          <a:off x="0" y="44624"/>
          <a:ext cx="9144000" cy="28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6316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Georgia" panose="02040502050405020303" pitchFamily="18" charset="0"/>
              </a:rPr>
              <a:t>Background</a:t>
            </a:r>
            <a:endParaRPr lang="en-US" sz="3200" b="1" dirty="0">
              <a:latin typeface="Georgia" panose="02040502050405020303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61120"/>
            <a:ext cx="8229600" cy="1274195"/>
          </a:xfrm>
        </p:spPr>
        <p:txBody>
          <a:bodyPr>
            <a:spAutoFit/>
          </a:bodyPr>
          <a:lstStyle/>
          <a:p>
            <a:pPr marL="0" indent="0" algn="just">
              <a:buNone/>
            </a:pPr>
            <a:r>
              <a:rPr lang="en-GB" dirty="0" smtClean="0"/>
              <a:t>Research Contribution:</a:t>
            </a:r>
            <a:endParaRPr lang="en-GB" b="1" dirty="0" smtClean="0"/>
          </a:p>
          <a:p>
            <a:pPr marL="0" indent="0" algn="just">
              <a:buNone/>
            </a:pPr>
            <a:r>
              <a:rPr lang="en-GB" dirty="0"/>
              <a:t>A</a:t>
            </a:r>
            <a:r>
              <a:rPr lang="en-GB" dirty="0" smtClean="0"/>
              <a:t>nalysis </a:t>
            </a:r>
            <a:r>
              <a:rPr lang="en-GB" dirty="0"/>
              <a:t>of privacy issues </a:t>
            </a:r>
            <a:r>
              <a:rPr lang="en-GB" dirty="0" smtClean="0">
                <a:sym typeface="Wingdings"/>
              </a:rPr>
              <a:t> </a:t>
            </a:r>
            <a:r>
              <a:rPr lang="en-GB" dirty="0" smtClean="0"/>
              <a:t>highlights </a:t>
            </a:r>
            <a:r>
              <a:rPr lang="en-GB" dirty="0"/>
              <a:t>the potentially unethical </a:t>
            </a:r>
            <a:r>
              <a:rPr lang="en-US" dirty="0" smtClean="0"/>
              <a:t>behavior</a:t>
            </a:r>
            <a:endParaRPr lang="en-US" dirty="0">
              <a:latin typeface="Georgia" panose="02040502050405020303" pitchFamily="18" charset="0"/>
            </a:endParaRP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3296276292"/>
              </p:ext>
            </p:extLst>
          </p:nvPr>
        </p:nvGraphicFramePr>
        <p:xfrm>
          <a:off x="0" y="44624"/>
          <a:ext cx="9144000" cy="28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2" name="Picture 4" descr="Image result for privacy issu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717032"/>
            <a:ext cx="4594062" cy="263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010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err="1" smtClean="0">
                <a:latin typeface="Georgia" panose="02040502050405020303" pitchFamily="18" charset="0"/>
              </a:rPr>
              <a:t>Research</a:t>
            </a:r>
            <a:r>
              <a:rPr lang="it-IT" sz="3200" b="1" dirty="0" smtClean="0">
                <a:latin typeface="Georgia" panose="02040502050405020303" pitchFamily="18" charset="0"/>
              </a:rPr>
              <a:t> design</a:t>
            </a:r>
            <a:endParaRPr lang="en-US" sz="3200" b="1" dirty="0">
              <a:latin typeface="Georgia" panose="02040502050405020303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450449"/>
          </a:xfrm>
        </p:spPr>
        <p:txBody>
          <a:bodyPr>
            <a:spAutoFit/>
          </a:bodyPr>
          <a:lstStyle/>
          <a:p>
            <a:pPr algn="just"/>
            <a:r>
              <a:rPr lang="en-GB" dirty="0"/>
              <a:t>S</a:t>
            </a:r>
            <a:r>
              <a:rPr lang="en-GB" dirty="0" smtClean="0"/>
              <a:t>tatic &amp; </a:t>
            </a:r>
            <a:r>
              <a:rPr lang="en-GB" dirty="0"/>
              <a:t>dynamic </a:t>
            </a:r>
            <a:r>
              <a:rPr lang="en-GB" dirty="0" smtClean="0"/>
              <a:t>analysis</a:t>
            </a:r>
          </a:p>
          <a:p>
            <a:pPr algn="just"/>
            <a:r>
              <a:rPr lang="en-GB" dirty="0" smtClean="0"/>
              <a:t>Data collected without user’s consent </a:t>
            </a:r>
          </a:p>
          <a:p>
            <a:pPr algn="just"/>
            <a:r>
              <a:rPr lang="en-GB" dirty="0"/>
              <a:t>T</a:t>
            </a:r>
            <a:r>
              <a:rPr lang="en-GB" dirty="0" smtClean="0"/>
              <a:t>hreats </a:t>
            </a:r>
            <a:r>
              <a:rPr lang="en-GB" dirty="0"/>
              <a:t>to organizational </a:t>
            </a:r>
            <a:r>
              <a:rPr lang="en-GB" dirty="0" smtClean="0"/>
              <a:t>security</a:t>
            </a:r>
          </a:p>
          <a:p>
            <a:pPr marL="0" indent="0" algn="just">
              <a:buNone/>
            </a:pPr>
            <a:endParaRPr lang="en-GB" dirty="0" smtClean="0"/>
          </a:p>
          <a:p>
            <a:pPr algn="just"/>
            <a:r>
              <a:rPr lang="en-GB" dirty="0" smtClean="0"/>
              <a:t>Tinder</a:t>
            </a:r>
          </a:p>
          <a:p>
            <a:pPr algn="just"/>
            <a:r>
              <a:rPr lang="en-GB" dirty="0" err="1" smtClean="0"/>
              <a:t>WhosHere</a:t>
            </a:r>
            <a:r>
              <a:rPr lang="en-GB" dirty="0" smtClean="0"/>
              <a:t> </a:t>
            </a:r>
          </a:p>
          <a:p>
            <a:pPr algn="just"/>
            <a:r>
              <a:rPr lang="en-GB" dirty="0" err="1" smtClean="0"/>
              <a:t>Instagram</a:t>
            </a:r>
            <a:r>
              <a:rPr lang="en-GB" dirty="0" smtClean="0"/>
              <a:t> </a:t>
            </a:r>
          </a:p>
          <a:p>
            <a:pPr algn="just"/>
            <a:r>
              <a:rPr lang="en-GB" dirty="0" smtClean="0"/>
              <a:t>Seamless </a:t>
            </a:r>
          </a:p>
          <a:p>
            <a:pPr algn="just"/>
            <a:r>
              <a:rPr lang="en-GB" dirty="0" smtClean="0"/>
              <a:t>Bumble </a:t>
            </a:r>
          </a:p>
          <a:p>
            <a:pPr algn="just"/>
            <a:r>
              <a:rPr lang="en-GB" dirty="0" smtClean="0"/>
              <a:t>Spotify</a:t>
            </a:r>
            <a:endParaRPr lang="en-US" dirty="0" smtClean="0"/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3128529512"/>
              </p:ext>
            </p:extLst>
          </p:nvPr>
        </p:nvGraphicFramePr>
        <p:xfrm>
          <a:off x="0" y="44624"/>
          <a:ext cx="9144000" cy="28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855" y="3073497"/>
            <a:ext cx="5496545" cy="309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980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90600"/>
          </a:xfrm>
        </p:spPr>
        <p:txBody>
          <a:bodyPr>
            <a:normAutofit/>
          </a:bodyPr>
          <a:lstStyle/>
          <a:p>
            <a:r>
              <a:rPr lang="it-IT" sz="3200" b="1" dirty="0" err="1" smtClean="0">
                <a:latin typeface="Georgia" panose="02040502050405020303" pitchFamily="18" charset="0"/>
              </a:rPr>
              <a:t>Static</a:t>
            </a:r>
            <a:r>
              <a:rPr lang="it-IT" sz="3200" b="1" dirty="0" smtClean="0">
                <a:latin typeface="Georgia" panose="02040502050405020303" pitchFamily="18" charset="0"/>
              </a:rPr>
              <a:t> </a:t>
            </a:r>
            <a:r>
              <a:rPr lang="it-IT" sz="3200" b="1" dirty="0" err="1" smtClean="0">
                <a:latin typeface="Georgia" panose="02040502050405020303" pitchFamily="18" charset="0"/>
              </a:rPr>
              <a:t>analysis</a:t>
            </a:r>
            <a:endParaRPr lang="en-US" sz="3200" b="1" dirty="0">
              <a:latin typeface="Georgia" panose="02040502050405020303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2603790"/>
          </a:xfrm>
        </p:spPr>
        <p:txBody>
          <a:bodyPr>
            <a:spAutoFit/>
          </a:bodyPr>
          <a:lstStyle/>
          <a:p>
            <a:pPr algn="just"/>
            <a:r>
              <a:rPr lang="en-GB" dirty="0"/>
              <a:t>R</a:t>
            </a:r>
            <a:r>
              <a:rPr lang="en-GB" dirty="0" smtClean="0"/>
              <a:t>everse</a:t>
            </a:r>
            <a:r>
              <a:rPr lang="en-GB" dirty="0"/>
              <a:t>-engineering </a:t>
            </a:r>
            <a:r>
              <a:rPr lang="en-GB" dirty="0" smtClean="0"/>
              <a:t>app </a:t>
            </a:r>
            <a:r>
              <a:rPr lang="en-GB" dirty="0"/>
              <a:t>code </a:t>
            </a:r>
            <a:endParaRPr lang="en-GB" dirty="0" smtClean="0"/>
          </a:p>
          <a:p>
            <a:pPr algn="just"/>
            <a:r>
              <a:rPr lang="en-GB" dirty="0" smtClean="0"/>
              <a:t>Analysis </a:t>
            </a:r>
            <a:r>
              <a:rPr lang="en-GB" dirty="0"/>
              <a:t>of </a:t>
            </a:r>
            <a:r>
              <a:rPr lang="en-GB" dirty="0" smtClean="0"/>
              <a:t>app </a:t>
            </a:r>
            <a:r>
              <a:rPr lang="en-GB" dirty="0"/>
              <a:t>SQLite </a:t>
            </a:r>
            <a:r>
              <a:rPr lang="en-GB" dirty="0" smtClean="0"/>
              <a:t>database</a:t>
            </a:r>
          </a:p>
          <a:p>
            <a:pPr algn="just"/>
            <a:r>
              <a:rPr lang="en-GB" dirty="0" smtClean="0"/>
              <a:t>App permissions </a:t>
            </a:r>
          </a:p>
          <a:p>
            <a:pPr algn="just"/>
            <a:r>
              <a:rPr lang="en-GB" dirty="0" smtClean="0"/>
              <a:t>Identify permissions that violated app </a:t>
            </a:r>
            <a:r>
              <a:rPr lang="en-GB" dirty="0"/>
              <a:t>developer’s privacy </a:t>
            </a:r>
            <a:r>
              <a:rPr lang="en-GB" dirty="0" smtClean="0"/>
              <a:t>policy</a:t>
            </a:r>
          </a:p>
          <a:p>
            <a:pPr marL="0" indent="0">
              <a:buNone/>
            </a:pPr>
            <a:endParaRPr lang="it-IT" dirty="0" smtClean="0"/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1176191560"/>
              </p:ext>
            </p:extLst>
          </p:nvPr>
        </p:nvGraphicFramePr>
        <p:xfrm>
          <a:off x="0" y="44624"/>
          <a:ext cx="9144000" cy="28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5823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err="1" smtClean="0">
                <a:latin typeface="Georgia" panose="02040502050405020303" pitchFamily="18" charset="0"/>
              </a:rPr>
              <a:t>Dynamic</a:t>
            </a:r>
            <a:r>
              <a:rPr lang="it-IT" sz="3200" b="1" dirty="0" smtClean="0">
                <a:latin typeface="Georgia" panose="02040502050405020303" pitchFamily="18" charset="0"/>
              </a:rPr>
              <a:t> </a:t>
            </a:r>
            <a:r>
              <a:rPr lang="it-IT" sz="3200" b="1" dirty="0" err="1" smtClean="0">
                <a:latin typeface="Georgia" panose="02040502050405020303" pitchFamily="18" charset="0"/>
              </a:rPr>
              <a:t>analysis</a:t>
            </a:r>
            <a:endParaRPr lang="en-US" sz="3200" b="1" dirty="0">
              <a:latin typeface="Georgia" panose="02040502050405020303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2160591"/>
          </a:xfrm>
        </p:spPr>
        <p:txBody>
          <a:bodyPr>
            <a:spAutoFit/>
          </a:bodyPr>
          <a:lstStyle/>
          <a:p>
            <a:pPr algn="just"/>
            <a:r>
              <a:rPr lang="en-GB" dirty="0"/>
              <a:t>B</a:t>
            </a:r>
            <a:r>
              <a:rPr lang="en-GB" dirty="0" smtClean="0"/>
              <a:t>ehaviour </a:t>
            </a:r>
            <a:r>
              <a:rPr lang="en-GB" dirty="0"/>
              <a:t>of </a:t>
            </a:r>
            <a:r>
              <a:rPr lang="en-GB" dirty="0" smtClean="0"/>
              <a:t>mobile app </a:t>
            </a:r>
          </a:p>
          <a:p>
            <a:pPr algn="just"/>
            <a:r>
              <a:rPr lang="en-GB" dirty="0"/>
              <a:t>N</a:t>
            </a:r>
            <a:r>
              <a:rPr lang="en-GB" dirty="0" smtClean="0"/>
              <a:t>etwork connections</a:t>
            </a:r>
            <a:endParaRPr lang="it-IT" dirty="0" smtClean="0"/>
          </a:p>
          <a:p>
            <a:pPr algn="just"/>
            <a:r>
              <a:rPr lang="en-GB" dirty="0"/>
              <a:t>S</a:t>
            </a:r>
            <a:r>
              <a:rPr lang="en-GB" dirty="0" smtClean="0"/>
              <a:t>erver </a:t>
            </a:r>
            <a:r>
              <a:rPr lang="en-GB" dirty="0"/>
              <a:t>connections </a:t>
            </a:r>
            <a:r>
              <a:rPr lang="en-GB" dirty="0" smtClean="0"/>
              <a:t>associated </a:t>
            </a:r>
            <a:r>
              <a:rPr lang="en-GB" dirty="0"/>
              <a:t>with </a:t>
            </a:r>
            <a:r>
              <a:rPr lang="en-GB" dirty="0" smtClean="0"/>
              <a:t>distribution </a:t>
            </a:r>
            <a:r>
              <a:rPr lang="en-GB" dirty="0"/>
              <a:t>of </a:t>
            </a:r>
            <a:r>
              <a:rPr lang="en-GB" dirty="0" smtClean="0"/>
              <a:t>malware</a:t>
            </a:r>
          </a:p>
          <a:p>
            <a:pPr algn="just"/>
            <a:r>
              <a:rPr lang="en-GB" dirty="0" smtClean="0"/>
              <a:t>State</a:t>
            </a:r>
            <a:r>
              <a:rPr lang="en-GB" dirty="0"/>
              <a:t>-sponsored theft of </a:t>
            </a:r>
            <a:r>
              <a:rPr lang="en-GB" dirty="0" smtClean="0"/>
              <a:t>IP</a:t>
            </a:r>
            <a:endParaRPr lang="it-IT" dirty="0"/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169162884"/>
              </p:ext>
            </p:extLst>
          </p:nvPr>
        </p:nvGraphicFramePr>
        <p:xfrm>
          <a:off x="0" y="44624"/>
          <a:ext cx="9144000" cy="28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5859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5854</TotalTime>
  <Words>597</Words>
  <Application>Microsoft Macintosh PowerPoint</Application>
  <PresentationFormat>On-screen Show (4:3)</PresentationFormat>
  <Paragraphs>190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Chiaro</vt:lpstr>
      <vt:lpstr>PowerPoint Presentation</vt:lpstr>
      <vt:lpstr>Mobile apps</vt:lpstr>
      <vt:lpstr>Mobile apps</vt:lpstr>
      <vt:lpstr>Research Question</vt:lpstr>
      <vt:lpstr>Background</vt:lpstr>
      <vt:lpstr>Background</vt:lpstr>
      <vt:lpstr>Research design</vt:lpstr>
      <vt:lpstr>Static analysis</vt:lpstr>
      <vt:lpstr>Dynamic analysis</vt:lpstr>
      <vt:lpstr>Results</vt:lpstr>
      <vt:lpstr>Results</vt:lpstr>
      <vt:lpstr>Results</vt:lpstr>
      <vt:lpstr>Results</vt:lpstr>
      <vt:lpstr>Results</vt:lpstr>
      <vt:lpstr>Results</vt:lpstr>
      <vt:lpstr>Conclusions 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Darren Hayes</cp:lastModifiedBy>
  <cp:revision>246</cp:revision>
  <cp:lastPrinted>2015-09-24T16:35:12Z</cp:lastPrinted>
  <dcterms:created xsi:type="dcterms:W3CDTF">2014-04-25T08:52:27Z</dcterms:created>
  <dcterms:modified xsi:type="dcterms:W3CDTF">2018-07-04T06:46:54Z</dcterms:modified>
</cp:coreProperties>
</file>